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25" r:id="rId5"/>
  </p:sldMasterIdLst>
  <p:notesMasterIdLst>
    <p:notesMasterId r:id="rId35"/>
  </p:notesMasterIdLst>
  <p:handoutMasterIdLst>
    <p:handoutMasterId r:id="rId36"/>
  </p:handoutMasterIdLst>
  <p:sldIdLst>
    <p:sldId id="320" r:id="rId6"/>
    <p:sldId id="289" r:id="rId7"/>
    <p:sldId id="297" r:id="rId8"/>
    <p:sldId id="328" r:id="rId9"/>
    <p:sldId id="329" r:id="rId10"/>
    <p:sldId id="300" r:id="rId11"/>
    <p:sldId id="301" r:id="rId12"/>
    <p:sldId id="282" r:id="rId13"/>
    <p:sldId id="308" r:id="rId14"/>
    <p:sldId id="299" r:id="rId15"/>
    <p:sldId id="315" r:id="rId16"/>
    <p:sldId id="316" r:id="rId17"/>
    <p:sldId id="317" r:id="rId18"/>
    <p:sldId id="286" r:id="rId19"/>
    <p:sldId id="318" r:id="rId20"/>
    <p:sldId id="319" r:id="rId21"/>
    <p:sldId id="288" r:id="rId22"/>
    <p:sldId id="321" r:id="rId23"/>
    <p:sldId id="322" r:id="rId24"/>
    <p:sldId id="330" r:id="rId25"/>
    <p:sldId id="290" r:id="rId26"/>
    <p:sldId id="294" r:id="rId27"/>
    <p:sldId id="293" r:id="rId28"/>
    <p:sldId id="296" r:id="rId29"/>
    <p:sldId id="323" r:id="rId30"/>
    <p:sldId id="324" r:id="rId31"/>
    <p:sldId id="326" r:id="rId32"/>
    <p:sldId id="298" r:id="rId33"/>
    <p:sldId id="331" r:id="rId34"/>
  </p:sldIdLst>
  <p:sldSz cx="12192000" cy="6858000"/>
  <p:notesSz cx="6858000" cy="9144000"/>
  <p:defaultTextStyle>
    <a:defPPr>
      <a:defRPr lang="nl-NL"/>
    </a:defPPr>
    <a:lvl1pPr algn="l" defTabSz="912813" rtl="0" fontAlgn="base">
      <a:spcBef>
        <a:spcPct val="0"/>
      </a:spcBef>
      <a:spcAft>
        <a:spcPct val="0"/>
      </a:spcAft>
      <a:defRPr sz="2400" kern="1200">
        <a:solidFill>
          <a:schemeClr val="tx1"/>
        </a:solidFill>
        <a:latin typeface="Calibri" charset="0"/>
        <a:ea typeface="ＭＳ Ｐゴシック" charset="-128"/>
        <a:cs typeface="+mn-cs"/>
      </a:defRPr>
    </a:lvl1pPr>
    <a:lvl2pPr marL="455613" indent="1588" algn="l" defTabSz="912813" rtl="0" fontAlgn="base">
      <a:spcBef>
        <a:spcPct val="0"/>
      </a:spcBef>
      <a:spcAft>
        <a:spcPct val="0"/>
      </a:spcAft>
      <a:defRPr sz="2400" kern="1200">
        <a:solidFill>
          <a:schemeClr val="tx1"/>
        </a:solidFill>
        <a:latin typeface="Calibri" charset="0"/>
        <a:ea typeface="ＭＳ Ｐゴシック" charset="-128"/>
        <a:cs typeface="+mn-cs"/>
      </a:defRPr>
    </a:lvl2pPr>
    <a:lvl3pPr marL="912813" indent="1588" algn="l" defTabSz="912813" rtl="0" fontAlgn="base">
      <a:spcBef>
        <a:spcPct val="0"/>
      </a:spcBef>
      <a:spcAft>
        <a:spcPct val="0"/>
      </a:spcAft>
      <a:defRPr sz="2400" kern="1200">
        <a:solidFill>
          <a:schemeClr val="tx1"/>
        </a:solidFill>
        <a:latin typeface="Calibri" charset="0"/>
        <a:ea typeface="ＭＳ Ｐゴシック" charset="-128"/>
        <a:cs typeface="+mn-cs"/>
      </a:defRPr>
    </a:lvl3pPr>
    <a:lvl4pPr marL="1370013" indent="1588" algn="l" defTabSz="912813" rtl="0" fontAlgn="base">
      <a:spcBef>
        <a:spcPct val="0"/>
      </a:spcBef>
      <a:spcAft>
        <a:spcPct val="0"/>
      </a:spcAft>
      <a:defRPr sz="2400" kern="1200">
        <a:solidFill>
          <a:schemeClr val="tx1"/>
        </a:solidFill>
        <a:latin typeface="Calibri" charset="0"/>
        <a:ea typeface="ＭＳ Ｐゴシック" charset="-128"/>
        <a:cs typeface="+mn-cs"/>
      </a:defRPr>
    </a:lvl4pPr>
    <a:lvl5pPr marL="1827213" indent="1588" algn="l" defTabSz="912813" rtl="0" fontAlgn="base">
      <a:spcBef>
        <a:spcPct val="0"/>
      </a:spcBef>
      <a:spcAft>
        <a:spcPct val="0"/>
      </a:spcAft>
      <a:defRPr sz="2400" kern="1200">
        <a:solidFill>
          <a:schemeClr val="tx1"/>
        </a:solidFill>
        <a:latin typeface="Calibri" charset="0"/>
        <a:ea typeface="ＭＳ Ｐゴシック" charset="-128"/>
        <a:cs typeface="+mn-cs"/>
      </a:defRPr>
    </a:lvl5pPr>
    <a:lvl6pPr marL="2286000" algn="l" defTabSz="914400" rtl="0" eaLnBrk="1" latinLnBrk="0" hangingPunct="1">
      <a:defRPr sz="2400" kern="1200">
        <a:solidFill>
          <a:schemeClr val="tx1"/>
        </a:solidFill>
        <a:latin typeface="Calibri" charset="0"/>
        <a:ea typeface="ＭＳ Ｐゴシック" charset="-128"/>
        <a:cs typeface="+mn-cs"/>
      </a:defRPr>
    </a:lvl6pPr>
    <a:lvl7pPr marL="2743200" algn="l" defTabSz="914400" rtl="0" eaLnBrk="1" latinLnBrk="0" hangingPunct="1">
      <a:defRPr sz="2400" kern="1200">
        <a:solidFill>
          <a:schemeClr val="tx1"/>
        </a:solidFill>
        <a:latin typeface="Calibri" charset="0"/>
        <a:ea typeface="ＭＳ Ｐゴシック" charset="-128"/>
        <a:cs typeface="+mn-cs"/>
      </a:defRPr>
    </a:lvl7pPr>
    <a:lvl8pPr marL="3200400" algn="l" defTabSz="914400" rtl="0" eaLnBrk="1" latinLnBrk="0" hangingPunct="1">
      <a:defRPr sz="2400" kern="1200">
        <a:solidFill>
          <a:schemeClr val="tx1"/>
        </a:solidFill>
        <a:latin typeface="Calibri" charset="0"/>
        <a:ea typeface="ＭＳ Ｐゴシック" charset="-128"/>
        <a:cs typeface="+mn-cs"/>
      </a:defRPr>
    </a:lvl8pPr>
    <a:lvl9pPr marL="3657600" algn="l" defTabSz="914400" rtl="0" eaLnBrk="1" latinLnBrk="0" hangingPunct="1">
      <a:defRPr sz="2400"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2" orient="horz" pos="2160" userDrawn="1">
          <p15:clr>
            <a:srgbClr val="A4A3A4"/>
          </p15:clr>
        </p15:guide>
        <p15:guide id="3" pos="7219">
          <p15:clr>
            <a:srgbClr val="A4A3A4"/>
          </p15:clr>
        </p15:guide>
        <p15:guide id="6"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lof de Haan" initials="GdH" lastIdx="1" clrIdx="0">
    <p:extLst>
      <p:ext uri="{19B8F6BF-5375-455C-9EA6-DF929625EA0E}">
        <p15:presenceInfo xmlns:p15="http://schemas.microsoft.com/office/powerpoint/2012/main" userId="S::g.r.de.haan@geon.nl::8d41e624-e55d-4bea-aea8-a59554e6d9b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20016"/>
    <a:srgbClr val="008542"/>
    <a:srgbClr val="002C64"/>
    <a:srgbClr val="00A9F3"/>
    <a:srgbClr val="33AADC"/>
    <a:srgbClr val="002F5F"/>
    <a:srgbClr val="3DB7E4"/>
    <a:srgbClr val="F0AB00"/>
    <a:srgbClr val="8EBA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autoAdjust="0"/>
    <p:restoredTop sz="90820"/>
  </p:normalViewPr>
  <p:slideViewPr>
    <p:cSldViewPr snapToGrid="0" snapToObjects="1" showGuides="1">
      <p:cViewPr varScale="1">
        <p:scale>
          <a:sx n="97" d="100"/>
          <a:sy n="97" d="100"/>
        </p:scale>
        <p:origin x="966" y="90"/>
      </p:cViewPr>
      <p:guideLst>
        <p:guide orient="horz" pos="2160"/>
        <p:guide pos="7219"/>
        <p:guide pos="3840"/>
      </p:guideLst>
    </p:cSldViewPr>
  </p:slideViewPr>
  <p:outlineViewPr>
    <p:cViewPr>
      <p:scale>
        <a:sx n="33" d="100"/>
        <a:sy n="33" d="100"/>
      </p:scale>
      <p:origin x="0" y="0"/>
    </p:cViewPr>
  </p:outlineViewPr>
  <p:notesTextViewPr>
    <p:cViewPr>
      <p:scale>
        <a:sx n="90" d="100"/>
        <a:sy n="90" d="100"/>
      </p:scale>
      <p:origin x="0" y="0"/>
    </p:cViewPr>
  </p:notesTextViewPr>
  <p:sorterViewPr>
    <p:cViewPr>
      <p:scale>
        <a:sx n="100" d="100"/>
        <a:sy n="100" d="100"/>
      </p:scale>
      <p:origin x="0" y="0"/>
    </p:cViewPr>
  </p:sorterViewPr>
  <p:notesViewPr>
    <p:cSldViewPr snapToGrid="0" snapToObjects="1" showGuides="1">
      <p:cViewPr varScale="1">
        <p:scale>
          <a:sx n="78" d="100"/>
          <a:sy n="78" d="100"/>
        </p:scale>
        <p:origin x="3376"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22T12:17:01.834" idx="1">
    <p:pos x="10" y="10"/>
    <p:text/>
    <p:extLst>
      <p:ext uri="{C676402C-5697-4E1C-873F-D02D1690AC5C}">
        <p15:threadingInfo xmlns:p15="http://schemas.microsoft.com/office/powerpoint/2012/main" timeZoneBias="-120"/>
      </p:ext>
    </p:extLst>
  </p:cm>
</p:cmLst>
</file>

<file path=ppt/diagrams/_rels/data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image" Target="../media/image13.tiff"/></Relationships>
</file>

<file path=ppt/diagrams/_rels/drawing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image" Target="../media/image13.tiff"/></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AEFA72-3B36-4CEA-8A7A-BB52468F2771}" type="doc">
      <dgm:prSet loTypeId="urn:microsoft.com/office/officeart/2008/layout/LinedList" loCatId="list" qsTypeId="urn:microsoft.com/office/officeart/2005/8/quickstyle/simple1" qsCatId="simple" csTypeId="urn:microsoft.com/office/officeart/2005/8/colors/accent3_2" csCatId="accent3"/>
      <dgm:spPr/>
      <dgm:t>
        <a:bodyPr/>
        <a:lstStyle/>
        <a:p>
          <a:endParaRPr lang="en-US"/>
        </a:p>
      </dgm:t>
    </dgm:pt>
    <dgm:pt modelId="{E6E30DFB-5817-4E19-8DC3-1769C657579B}">
      <dgm:prSet/>
      <dgm:spPr/>
      <dgm:t>
        <a:bodyPr/>
        <a:lstStyle/>
        <a:p>
          <a:r>
            <a:rPr lang="nl-NL"/>
            <a:t>Den Haag – Inwinning – Eveline Vos</a:t>
          </a:r>
          <a:endParaRPr lang="en-US"/>
        </a:p>
      </dgm:t>
    </dgm:pt>
    <dgm:pt modelId="{7C095EB2-4253-4150-BA14-DBC46E28F4F1}" type="parTrans" cxnId="{8AD6E3FA-7B13-40B2-B2A3-A3E00C6D9590}">
      <dgm:prSet/>
      <dgm:spPr/>
      <dgm:t>
        <a:bodyPr/>
        <a:lstStyle/>
        <a:p>
          <a:endParaRPr lang="en-US"/>
        </a:p>
      </dgm:t>
    </dgm:pt>
    <dgm:pt modelId="{8B4A200D-7132-421C-ABD3-3899EC389B05}" type="sibTrans" cxnId="{8AD6E3FA-7B13-40B2-B2A3-A3E00C6D9590}">
      <dgm:prSet/>
      <dgm:spPr/>
      <dgm:t>
        <a:bodyPr/>
        <a:lstStyle/>
        <a:p>
          <a:endParaRPr lang="en-US"/>
        </a:p>
      </dgm:t>
    </dgm:pt>
    <dgm:pt modelId="{C6C3AB41-1DF5-452C-9A91-4F420B9E0BEC}">
      <dgm:prSet/>
      <dgm:spPr/>
      <dgm:t>
        <a:bodyPr/>
        <a:lstStyle/>
        <a:p>
          <a:r>
            <a:rPr lang="nl-NL"/>
            <a:t>Rotterdam – Registratie – Jane Hermans</a:t>
          </a:r>
          <a:endParaRPr lang="en-US"/>
        </a:p>
      </dgm:t>
    </dgm:pt>
    <dgm:pt modelId="{23DDF884-5B34-4F1D-83CD-6094050949D2}" type="parTrans" cxnId="{938B7583-9D5A-4F72-A2DB-0CA36FAA7FF5}">
      <dgm:prSet/>
      <dgm:spPr/>
      <dgm:t>
        <a:bodyPr/>
        <a:lstStyle/>
        <a:p>
          <a:endParaRPr lang="en-US"/>
        </a:p>
      </dgm:t>
    </dgm:pt>
    <dgm:pt modelId="{30F97C17-801A-4756-86B2-61321DE76D96}" type="sibTrans" cxnId="{938B7583-9D5A-4F72-A2DB-0CA36FAA7FF5}">
      <dgm:prSet/>
      <dgm:spPr/>
      <dgm:t>
        <a:bodyPr/>
        <a:lstStyle/>
        <a:p>
          <a:endParaRPr lang="en-US"/>
        </a:p>
      </dgm:t>
    </dgm:pt>
    <dgm:pt modelId="{8507ABFB-B3F8-447E-BECE-213EE8E8CF73}">
      <dgm:prSet/>
      <dgm:spPr/>
      <dgm:t>
        <a:bodyPr/>
        <a:lstStyle/>
        <a:p>
          <a:r>
            <a:rPr lang="nl-NL"/>
            <a:t>Amsterdam – Gebruik – Melanie August-de Meijer</a:t>
          </a:r>
          <a:endParaRPr lang="en-US"/>
        </a:p>
      </dgm:t>
    </dgm:pt>
    <dgm:pt modelId="{6BF43134-D9F4-47FD-959A-B34319805E54}" type="parTrans" cxnId="{C345AC49-131F-4235-AEAA-22B0BC88765E}">
      <dgm:prSet/>
      <dgm:spPr/>
      <dgm:t>
        <a:bodyPr/>
        <a:lstStyle/>
        <a:p>
          <a:endParaRPr lang="en-US"/>
        </a:p>
      </dgm:t>
    </dgm:pt>
    <dgm:pt modelId="{34155284-796F-4362-B881-E58800213CE8}" type="sibTrans" cxnId="{C345AC49-131F-4235-AEAA-22B0BC88765E}">
      <dgm:prSet/>
      <dgm:spPr/>
      <dgm:t>
        <a:bodyPr/>
        <a:lstStyle/>
        <a:p>
          <a:endParaRPr lang="en-US"/>
        </a:p>
      </dgm:t>
    </dgm:pt>
    <dgm:pt modelId="{A87268D3-B057-4DC7-99E3-670486421720}">
      <dgm:prSet/>
      <dgm:spPr/>
      <dgm:t>
        <a:bodyPr/>
        <a:lstStyle/>
        <a:p>
          <a:r>
            <a:rPr lang="nl-NL"/>
            <a:t>VNG Realisatie – Samenhang – Gerlof de Haan</a:t>
          </a:r>
          <a:endParaRPr lang="en-US"/>
        </a:p>
      </dgm:t>
    </dgm:pt>
    <dgm:pt modelId="{639ED49E-5428-4A63-BC31-F122FCD6935B}" type="parTrans" cxnId="{7B0068D0-6A2C-40D2-97E5-B2691288EDD9}">
      <dgm:prSet/>
      <dgm:spPr/>
      <dgm:t>
        <a:bodyPr/>
        <a:lstStyle/>
        <a:p>
          <a:endParaRPr lang="en-US"/>
        </a:p>
      </dgm:t>
    </dgm:pt>
    <dgm:pt modelId="{9064E221-73D6-48BC-BA7D-22C4BB37D01B}" type="sibTrans" cxnId="{7B0068D0-6A2C-40D2-97E5-B2691288EDD9}">
      <dgm:prSet/>
      <dgm:spPr/>
      <dgm:t>
        <a:bodyPr/>
        <a:lstStyle/>
        <a:p>
          <a:endParaRPr lang="en-US"/>
        </a:p>
      </dgm:t>
    </dgm:pt>
    <dgm:pt modelId="{BEA6EC56-CDB0-46DE-8081-84A70C5B798D}">
      <dgm:prSet/>
      <dgm:spPr/>
      <dgm:t>
        <a:bodyPr/>
        <a:lstStyle/>
        <a:p>
          <a:r>
            <a:rPr lang="nl-NL"/>
            <a:t>VNG – Programmmamagement – Eduard Renger</a:t>
          </a:r>
          <a:endParaRPr lang="en-US"/>
        </a:p>
      </dgm:t>
    </dgm:pt>
    <dgm:pt modelId="{8820C16F-5F9F-477D-8BF9-4D9887B806B3}" type="parTrans" cxnId="{70DEE7D0-09B6-4158-B1D8-46A8F63AB499}">
      <dgm:prSet/>
      <dgm:spPr/>
      <dgm:t>
        <a:bodyPr/>
        <a:lstStyle/>
        <a:p>
          <a:endParaRPr lang="en-US"/>
        </a:p>
      </dgm:t>
    </dgm:pt>
    <dgm:pt modelId="{B320AE8B-354F-43EF-B69A-95822C382222}" type="sibTrans" cxnId="{70DEE7D0-09B6-4158-B1D8-46A8F63AB499}">
      <dgm:prSet/>
      <dgm:spPr/>
      <dgm:t>
        <a:bodyPr/>
        <a:lstStyle/>
        <a:p>
          <a:endParaRPr lang="en-US"/>
        </a:p>
      </dgm:t>
    </dgm:pt>
    <dgm:pt modelId="{C1497989-9310-0340-A729-6055592DEF09}" type="pres">
      <dgm:prSet presAssocID="{6AAEFA72-3B36-4CEA-8A7A-BB52468F2771}" presName="vert0" presStyleCnt="0">
        <dgm:presLayoutVars>
          <dgm:dir/>
          <dgm:animOne val="branch"/>
          <dgm:animLvl val="lvl"/>
        </dgm:presLayoutVars>
      </dgm:prSet>
      <dgm:spPr/>
    </dgm:pt>
    <dgm:pt modelId="{414CE4CC-405A-FD43-A2FB-D38747E18335}" type="pres">
      <dgm:prSet presAssocID="{E6E30DFB-5817-4E19-8DC3-1769C657579B}" presName="thickLine" presStyleLbl="alignNode1" presStyleIdx="0" presStyleCnt="5"/>
      <dgm:spPr/>
    </dgm:pt>
    <dgm:pt modelId="{3A13B0FD-3637-284D-B967-76494F1C1278}" type="pres">
      <dgm:prSet presAssocID="{E6E30DFB-5817-4E19-8DC3-1769C657579B}" presName="horz1" presStyleCnt="0"/>
      <dgm:spPr/>
    </dgm:pt>
    <dgm:pt modelId="{79B33596-3C23-1344-A6A2-850B82AFFAB9}" type="pres">
      <dgm:prSet presAssocID="{E6E30DFB-5817-4E19-8DC3-1769C657579B}" presName="tx1" presStyleLbl="revTx" presStyleIdx="0" presStyleCnt="5"/>
      <dgm:spPr/>
    </dgm:pt>
    <dgm:pt modelId="{E0043DC4-8182-9F43-9FBC-79A302163CCC}" type="pres">
      <dgm:prSet presAssocID="{E6E30DFB-5817-4E19-8DC3-1769C657579B}" presName="vert1" presStyleCnt="0"/>
      <dgm:spPr/>
    </dgm:pt>
    <dgm:pt modelId="{67BE4003-F7FC-714A-9B93-7CECC14AB704}" type="pres">
      <dgm:prSet presAssocID="{C6C3AB41-1DF5-452C-9A91-4F420B9E0BEC}" presName="thickLine" presStyleLbl="alignNode1" presStyleIdx="1" presStyleCnt="5"/>
      <dgm:spPr/>
    </dgm:pt>
    <dgm:pt modelId="{0445DF21-DE45-1242-AF78-D9A3BBB6A631}" type="pres">
      <dgm:prSet presAssocID="{C6C3AB41-1DF5-452C-9A91-4F420B9E0BEC}" presName="horz1" presStyleCnt="0"/>
      <dgm:spPr/>
    </dgm:pt>
    <dgm:pt modelId="{5404A3C9-CF99-7546-819D-5920BF51C2C4}" type="pres">
      <dgm:prSet presAssocID="{C6C3AB41-1DF5-452C-9A91-4F420B9E0BEC}" presName="tx1" presStyleLbl="revTx" presStyleIdx="1" presStyleCnt="5"/>
      <dgm:spPr/>
    </dgm:pt>
    <dgm:pt modelId="{2DD3703F-8C91-AC48-955A-CB323F46EAA4}" type="pres">
      <dgm:prSet presAssocID="{C6C3AB41-1DF5-452C-9A91-4F420B9E0BEC}" presName="vert1" presStyleCnt="0"/>
      <dgm:spPr/>
    </dgm:pt>
    <dgm:pt modelId="{45EB7D3E-9EEB-8C41-A4BF-0F950E59296B}" type="pres">
      <dgm:prSet presAssocID="{8507ABFB-B3F8-447E-BECE-213EE8E8CF73}" presName="thickLine" presStyleLbl="alignNode1" presStyleIdx="2" presStyleCnt="5"/>
      <dgm:spPr/>
    </dgm:pt>
    <dgm:pt modelId="{512B3A19-684E-884B-BA22-ABDD288156A2}" type="pres">
      <dgm:prSet presAssocID="{8507ABFB-B3F8-447E-BECE-213EE8E8CF73}" presName="horz1" presStyleCnt="0"/>
      <dgm:spPr/>
    </dgm:pt>
    <dgm:pt modelId="{EDAD7A3B-78C2-C24C-8E20-9B3CB541DFE1}" type="pres">
      <dgm:prSet presAssocID="{8507ABFB-B3F8-447E-BECE-213EE8E8CF73}" presName="tx1" presStyleLbl="revTx" presStyleIdx="2" presStyleCnt="5"/>
      <dgm:spPr/>
    </dgm:pt>
    <dgm:pt modelId="{02E14931-72DE-0B49-848B-B57298D1A799}" type="pres">
      <dgm:prSet presAssocID="{8507ABFB-B3F8-447E-BECE-213EE8E8CF73}" presName="vert1" presStyleCnt="0"/>
      <dgm:spPr/>
    </dgm:pt>
    <dgm:pt modelId="{FD9F4B29-CDE5-D04E-BA3F-4C920F116CEC}" type="pres">
      <dgm:prSet presAssocID="{A87268D3-B057-4DC7-99E3-670486421720}" presName="thickLine" presStyleLbl="alignNode1" presStyleIdx="3" presStyleCnt="5"/>
      <dgm:spPr/>
    </dgm:pt>
    <dgm:pt modelId="{1094AA47-E144-CC43-99AB-617011CA4647}" type="pres">
      <dgm:prSet presAssocID="{A87268D3-B057-4DC7-99E3-670486421720}" presName="horz1" presStyleCnt="0"/>
      <dgm:spPr/>
    </dgm:pt>
    <dgm:pt modelId="{0DB15647-E27E-4E4D-A522-03C3481A91B1}" type="pres">
      <dgm:prSet presAssocID="{A87268D3-B057-4DC7-99E3-670486421720}" presName="tx1" presStyleLbl="revTx" presStyleIdx="3" presStyleCnt="5"/>
      <dgm:spPr/>
    </dgm:pt>
    <dgm:pt modelId="{75B3AD83-F870-404E-A843-B089ED1C2DD1}" type="pres">
      <dgm:prSet presAssocID="{A87268D3-B057-4DC7-99E3-670486421720}" presName="vert1" presStyleCnt="0"/>
      <dgm:spPr/>
    </dgm:pt>
    <dgm:pt modelId="{9EE243B9-64F1-874B-8898-6249EB6B75AA}" type="pres">
      <dgm:prSet presAssocID="{BEA6EC56-CDB0-46DE-8081-84A70C5B798D}" presName="thickLine" presStyleLbl="alignNode1" presStyleIdx="4" presStyleCnt="5"/>
      <dgm:spPr/>
    </dgm:pt>
    <dgm:pt modelId="{723A1690-9FE5-3A4D-9A8F-562E1E37C479}" type="pres">
      <dgm:prSet presAssocID="{BEA6EC56-CDB0-46DE-8081-84A70C5B798D}" presName="horz1" presStyleCnt="0"/>
      <dgm:spPr/>
    </dgm:pt>
    <dgm:pt modelId="{F755E905-66A1-534F-AE89-46706203622A}" type="pres">
      <dgm:prSet presAssocID="{BEA6EC56-CDB0-46DE-8081-84A70C5B798D}" presName="tx1" presStyleLbl="revTx" presStyleIdx="4" presStyleCnt="5"/>
      <dgm:spPr/>
    </dgm:pt>
    <dgm:pt modelId="{03D39DB5-8AB4-1245-8331-AB6F9D79318B}" type="pres">
      <dgm:prSet presAssocID="{BEA6EC56-CDB0-46DE-8081-84A70C5B798D}" presName="vert1" presStyleCnt="0"/>
      <dgm:spPr/>
    </dgm:pt>
  </dgm:ptLst>
  <dgm:cxnLst>
    <dgm:cxn modelId="{C345AC49-131F-4235-AEAA-22B0BC88765E}" srcId="{6AAEFA72-3B36-4CEA-8A7A-BB52468F2771}" destId="{8507ABFB-B3F8-447E-BECE-213EE8E8CF73}" srcOrd="2" destOrd="0" parTransId="{6BF43134-D9F4-47FD-959A-B34319805E54}" sibTransId="{34155284-796F-4362-B881-E58800213CE8}"/>
    <dgm:cxn modelId="{8E8AD06A-D015-5144-BEF8-A9D788D3108D}" type="presOf" srcId="{8507ABFB-B3F8-447E-BECE-213EE8E8CF73}" destId="{EDAD7A3B-78C2-C24C-8E20-9B3CB541DFE1}" srcOrd="0" destOrd="0" presId="urn:microsoft.com/office/officeart/2008/layout/LinedList"/>
    <dgm:cxn modelId="{938B7583-9D5A-4F72-A2DB-0CA36FAA7FF5}" srcId="{6AAEFA72-3B36-4CEA-8A7A-BB52468F2771}" destId="{C6C3AB41-1DF5-452C-9A91-4F420B9E0BEC}" srcOrd="1" destOrd="0" parTransId="{23DDF884-5B34-4F1D-83CD-6094050949D2}" sibTransId="{30F97C17-801A-4756-86B2-61321DE76D96}"/>
    <dgm:cxn modelId="{98A6D68D-D449-7140-867D-674EF4B3C7FD}" type="presOf" srcId="{6AAEFA72-3B36-4CEA-8A7A-BB52468F2771}" destId="{C1497989-9310-0340-A729-6055592DEF09}" srcOrd="0" destOrd="0" presId="urn:microsoft.com/office/officeart/2008/layout/LinedList"/>
    <dgm:cxn modelId="{7B0068D0-6A2C-40D2-97E5-B2691288EDD9}" srcId="{6AAEFA72-3B36-4CEA-8A7A-BB52468F2771}" destId="{A87268D3-B057-4DC7-99E3-670486421720}" srcOrd="3" destOrd="0" parTransId="{639ED49E-5428-4A63-BC31-F122FCD6935B}" sibTransId="{9064E221-73D6-48BC-BA7D-22C4BB37D01B}"/>
    <dgm:cxn modelId="{9BEA75D0-575E-804B-BF24-7577082B620B}" type="presOf" srcId="{BEA6EC56-CDB0-46DE-8081-84A70C5B798D}" destId="{F755E905-66A1-534F-AE89-46706203622A}" srcOrd="0" destOrd="0" presId="urn:microsoft.com/office/officeart/2008/layout/LinedList"/>
    <dgm:cxn modelId="{9CB5B1D0-6F83-4A48-B7EB-19E69D685FD9}" type="presOf" srcId="{E6E30DFB-5817-4E19-8DC3-1769C657579B}" destId="{79B33596-3C23-1344-A6A2-850B82AFFAB9}" srcOrd="0" destOrd="0" presId="urn:microsoft.com/office/officeart/2008/layout/LinedList"/>
    <dgm:cxn modelId="{70DEE7D0-09B6-4158-B1D8-46A8F63AB499}" srcId="{6AAEFA72-3B36-4CEA-8A7A-BB52468F2771}" destId="{BEA6EC56-CDB0-46DE-8081-84A70C5B798D}" srcOrd="4" destOrd="0" parTransId="{8820C16F-5F9F-477D-8BF9-4D9887B806B3}" sibTransId="{B320AE8B-354F-43EF-B69A-95822C382222}"/>
    <dgm:cxn modelId="{F05633DD-DE09-9243-801C-95A811E8EF0D}" type="presOf" srcId="{C6C3AB41-1DF5-452C-9A91-4F420B9E0BEC}" destId="{5404A3C9-CF99-7546-819D-5920BF51C2C4}" srcOrd="0" destOrd="0" presId="urn:microsoft.com/office/officeart/2008/layout/LinedList"/>
    <dgm:cxn modelId="{46ABCDF5-DBB5-3F41-92B2-3583E63241C2}" type="presOf" srcId="{A87268D3-B057-4DC7-99E3-670486421720}" destId="{0DB15647-E27E-4E4D-A522-03C3481A91B1}" srcOrd="0" destOrd="0" presId="urn:microsoft.com/office/officeart/2008/layout/LinedList"/>
    <dgm:cxn modelId="{8AD6E3FA-7B13-40B2-B2A3-A3E00C6D9590}" srcId="{6AAEFA72-3B36-4CEA-8A7A-BB52468F2771}" destId="{E6E30DFB-5817-4E19-8DC3-1769C657579B}" srcOrd="0" destOrd="0" parTransId="{7C095EB2-4253-4150-BA14-DBC46E28F4F1}" sibTransId="{8B4A200D-7132-421C-ABD3-3899EC389B05}"/>
    <dgm:cxn modelId="{F69421D7-92DB-7348-AD19-229E7A8E262A}" type="presParOf" srcId="{C1497989-9310-0340-A729-6055592DEF09}" destId="{414CE4CC-405A-FD43-A2FB-D38747E18335}" srcOrd="0" destOrd="0" presId="urn:microsoft.com/office/officeart/2008/layout/LinedList"/>
    <dgm:cxn modelId="{03B4FBC1-F2DF-8D49-A5E3-13FE8CB162E4}" type="presParOf" srcId="{C1497989-9310-0340-A729-6055592DEF09}" destId="{3A13B0FD-3637-284D-B967-76494F1C1278}" srcOrd="1" destOrd="0" presId="urn:microsoft.com/office/officeart/2008/layout/LinedList"/>
    <dgm:cxn modelId="{7F2B8919-CECE-2A43-A7C2-A9BCB330FAEF}" type="presParOf" srcId="{3A13B0FD-3637-284D-B967-76494F1C1278}" destId="{79B33596-3C23-1344-A6A2-850B82AFFAB9}" srcOrd="0" destOrd="0" presId="urn:microsoft.com/office/officeart/2008/layout/LinedList"/>
    <dgm:cxn modelId="{3982C324-2CB0-B34A-9121-3A21D9098A4C}" type="presParOf" srcId="{3A13B0FD-3637-284D-B967-76494F1C1278}" destId="{E0043DC4-8182-9F43-9FBC-79A302163CCC}" srcOrd="1" destOrd="0" presId="urn:microsoft.com/office/officeart/2008/layout/LinedList"/>
    <dgm:cxn modelId="{96413E1D-5589-A94A-A180-FCD35521EB10}" type="presParOf" srcId="{C1497989-9310-0340-A729-6055592DEF09}" destId="{67BE4003-F7FC-714A-9B93-7CECC14AB704}" srcOrd="2" destOrd="0" presId="urn:microsoft.com/office/officeart/2008/layout/LinedList"/>
    <dgm:cxn modelId="{60E0D4EE-6169-5445-ADD6-3541E5C4DD7D}" type="presParOf" srcId="{C1497989-9310-0340-A729-6055592DEF09}" destId="{0445DF21-DE45-1242-AF78-D9A3BBB6A631}" srcOrd="3" destOrd="0" presId="urn:microsoft.com/office/officeart/2008/layout/LinedList"/>
    <dgm:cxn modelId="{9B81F6B1-53EE-4243-B26C-7A2531A22A6E}" type="presParOf" srcId="{0445DF21-DE45-1242-AF78-D9A3BBB6A631}" destId="{5404A3C9-CF99-7546-819D-5920BF51C2C4}" srcOrd="0" destOrd="0" presId="urn:microsoft.com/office/officeart/2008/layout/LinedList"/>
    <dgm:cxn modelId="{35BFA41A-3BD1-1F47-8278-35511FB405AD}" type="presParOf" srcId="{0445DF21-DE45-1242-AF78-D9A3BBB6A631}" destId="{2DD3703F-8C91-AC48-955A-CB323F46EAA4}" srcOrd="1" destOrd="0" presId="urn:microsoft.com/office/officeart/2008/layout/LinedList"/>
    <dgm:cxn modelId="{D55478D0-7689-1542-AA85-0C5BE5958514}" type="presParOf" srcId="{C1497989-9310-0340-A729-6055592DEF09}" destId="{45EB7D3E-9EEB-8C41-A4BF-0F950E59296B}" srcOrd="4" destOrd="0" presId="urn:microsoft.com/office/officeart/2008/layout/LinedList"/>
    <dgm:cxn modelId="{06B97DC8-570F-AC44-A8BD-FE2F40692381}" type="presParOf" srcId="{C1497989-9310-0340-A729-6055592DEF09}" destId="{512B3A19-684E-884B-BA22-ABDD288156A2}" srcOrd="5" destOrd="0" presId="urn:microsoft.com/office/officeart/2008/layout/LinedList"/>
    <dgm:cxn modelId="{7CB4083C-2B68-9846-A075-CB3CCC4823C5}" type="presParOf" srcId="{512B3A19-684E-884B-BA22-ABDD288156A2}" destId="{EDAD7A3B-78C2-C24C-8E20-9B3CB541DFE1}" srcOrd="0" destOrd="0" presId="urn:microsoft.com/office/officeart/2008/layout/LinedList"/>
    <dgm:cxn modelId="{F861C22F-DA49-064E-86D2-6ABF6369743D}" type="presParOf" srcId="{512B3A19-684E-884B-BA22-ABDD288156A2}" destId="{02E14931-72DE-0B49-848B-B57298D1A799}" srcOrd="1" destOrd="0" presId="urn:microsoft.com/office/officeart/2008/layout/LinedList"/>
    <dgm:cxn modelId="{03700F97-4D7A-E844-AC51-BF50A7705265}" type="presParOf" srcId="{C1497989-9310-0340-A729-6055592DEF09}" destId="{FD9F4B29-CDE5-D04E-BA3F-4C920F116CEC}" srcOrd="6" destOrd="0" presId="urn:microsoft.com/office/officeart/2008/layout/LinedList"/>
    <dgm:cxn modelId="{B36A177D-F14D-3741-861D-98F787067D42}" type="presParOf" srcId="{C1497989-9310-0340-A729-6055592DEF09}" destId="{1094AA47-E144-CC43-99AB-617011CA4647}" srcOrd="7" destOrd="0" presId="urn:microsoft.com/office/officeart/2008/layout/LinedList"/>
    <dgm:cxn modelId="{BDD9D7AC-2412-1A48-BC91-ABB2D4667610}" type="presParOf" srcId="{1094AA47-E144-CC43-99AB-617011CA4647}" destId="{0DB15647-E27E-4E4D-A522-03C3481A91B1}" srcOrd="0" destOrd="0" presId="urn:microsoft.com/office/officeart/2008/layout/LinedList"/>
    <dgm:cxn modelId="{611BCD91-E902-B24B-919A-4AFE6C15A150}" type="presParOf" srcId="{1094AA47-E144-CC43-99AB-617011CA4647}" destId="{75B3AD83-F870-404E-A843-B089ED1C2DD1}" srcOrd="1" destOrd="0" presId="urn:microsoft.com/office/officeart/2008/layout/LinedList"/>
    <dgm:cxn modelId="{485EB1DD-7C2B-D145-965B-7CC70DEAA452}" type="presParOf" srcId="{C1497989-9310-0340-A729-6055592DEF09}" destId="{9EE243B9-64F1-874B-8898-6249EB6B75AA}" srcOrd="8" destOrd="0" presId="urn:microsoft.com/office/officeart/2008/layout/LinedList"/>
    <dgm:cxn modelId="{C37E689E-1EE0-2341-9365-A11C26D45B2A}" type="presParOf" srcId="{C1497989-9310-0340-A729-6055592DEF09}" destId="{723A1690-9FE5-3A4D-9A8F-562E1E37C479}" srcOrd="9" destOrd="0" presId="urn:microsoft.com/office/officeart/2008/layout/LinedList"/>
    <dgm:cxn modelId="{86DF7367-355F-2647-AE1C-6CFEE5E29F17}" type="presParOf" srcId="{723A1690-9FE5-3A4D-9A8F-562E1E37C479}" destId="{F755E905-66A1-534F-AE89-46706203622A}" srcOrd="0" destOrd="0" presId="urn:microsoft.com/office/officeart/2008/layout/LinedList"/>
    <dgm:cxn modelId="{75753234-E6BD-434C-A049-FA9A8149C9D8}" type="presParOf" srcId="{723A1690-9FE5-3A4D-9A8F-562E1E37C479}" destId="{03D39DB5-8AB4-1245-8331-AB6F9D79318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5E9F23-8EAC-4349-BC01-DAFC4058B351}" type="doc">
      <dgm:prSet loTypeId="urn:microsoft.com/office/officeart/2005/8/layout/pList2" loCatId="" qsTypeId="urn:microsoft.com/office/officeart/2005/8/quickstyle/simple1" qsCatId="simple" csTypeId="urn:microsoft.com/office/officeart/2005/8/colors/accent1_2" csCatId="accent1" phldr="1"/>
      <dgm:spPr/>
      <dgm:t>
        <a:bodyPr/>
        <a:lstStyle/>
        <a:p>
          <a:endParaRPr lang="nl-NL"/>
        </a:p>
      </dgm:t>
    </dgm:pt>
    <dgm:pt modelId="{08CCC7A0-CCD1-C147-A99C-2BEC20463BD5}">
      <dgm:prSet phldrT="[Tekst]"/>
      <dgm:spPr/>
      <dgm:t>
        <a:bodyPr anchor="t"/>
        <a:lstStyle/>
        <a:p>
          <a:r>
            <a:rPr lang="nl-NL" dirty="0"/>
            <a:t>1. Onderzoek</a:t>
          </a:r>
        </a:p>
      </dgm:t>
    </dgm:pt>
    <dgm:pt modelId="{90DBC492-A285-BC43-8E33-0C069448BFFB}" type="parTrans" cxnId="{A38B77B0-6538-234C-8F4A-2B5A2913818A}">
      <dgm:prSet/>
      <dgm:spPr/>
      <dgm:t>
        <a:bodyPr/>
        <a:lstStyle/>
        <a:p>
          <a:endParaRPr lang="nl-NL"/>
        </a:p>
      </dgm:t>
    </dgm:pt>
    <dgm:pt modelId="{296E28B2-6171-5145-BC0B-44468CE5CDD6}" type="sibTrans" cxnId="{A38B77B0-6538-234C-8F4A-2B5A2913818A}">
      <dgm:prSet/>
      <dgm:spPr/>
      <dgm:t>
        <a:bodyPr/>
        <a:lstStyle/>
        <a:p>
          <a:endParaRPr lang="nl-NL"/>
        </a:p>
      </dgm:t>
    </dgm:pt>
    <dgm:pt modelId="{86EE0E8E-64DE-D74C-9D3C-2B291C194568}">
      <dgm:prSet phldrT="[Tekst]"/>
      <dgm:spPr/>
      <dgm:t>
        <a:bodyPr anchor="t"/>
        <a:lstStyle/>
        <a:p>
          <a:r>
            <a:rPr lang="nl-NL" dirty="0"/>
            <a:t>2.Voorbereiding</a:t>
          </a:r>
        </a:p>
      </dgm:t>
    </dgm:pt>
    <dgm:pt modelId="{47E019FD-6AA6-3C46-B7E9-6F5D6C4AFBB9}" type="parTrans" cxnId="{45909802-D050-EA4D-8F0B-9791185C9743}">
      <dgm:prSet/>
      <dgm:spPr/>
      <dgm:t>
        <a:bodyPr/>
        <a:lstStyle/>
        <a:p>
          <a:endParaRPr lang="nl-NL"/>
        </a:p>
      </dgm:t>
    </dgm:pt>
    <dgm:pt modelId="{66F3C731-48BA-684C-AF4B-FB3CCCAD1083}" type="sibTrans" cxnId="{45909802-D050-EA4D-8F0B-9791185C9743}">
      <dgm:prSet/>
      <dgm:spPr/>
      <dgm:t>
        <a:bodyPr/>
        <a:lstStyle/>
        <a:p>
          <a:endParaRPr lang="nl-NL"/>
        </a:p>
      </dgm:t>
    </dgm:pt>
    <dgm:pt modelId="{0CD90C6A-C9BC-A445-B927-77BD8276AD9C}">
      <dgm:prSet phldrT="[Tekst]"/>
      <dgm:spPr/>
      <dgm:t>
        <a:bodyPr anchor="t"/>
        <a:lstStyle/>
        <a:p>
          <a:r>
            <a:rPr lang="nl-NL" dirty="0"/>
            <a:t>concrete oplossingen uitwerken </a:t>
          </a:r>
        </a:p>
      </dgm:t>
    </dgm:pt>
    <dgm:pt modelId="{6BF683B2-21F0-6142-8DF4-CA40F861E378}" type="parTrans" cxnId="{F99C1CA9-9D45-4D4D-AF04-91CEDF407EA4}">
      <dgm:prSet/>
      <dgm:spPr/>
      <dgm:t>
        <a:bodyPr/>
        <a:lstStyle/>
        <a:p>
          <a:endParaRPr lang="nl-NL"/>
        </a:p>
      </dgm:t>
    </dgm:pt>
    <dgm:pt modelId="{0B219254-A0EA-3F41-814B-FB89AF9B083D}" type="sibTrans" cxnId="{F99C1CA9-9D45-4D4D-AF04-91CEDF407EA4}">
      <dgm:prSet/>
      <dgm:spPr/>
      <dgm:t>
        <a:bodyPr/>
        <a:lstStyle/>
        <a:p>
          <a:endParaRPr lang="nl-NL"/>
        </a:p>
      </dgm:t>
    </dgm:pt>
    <dgm:pt modelId="{2BD67BBE-E0ED-8847-A9EB-A264E4EB8113}">
      <dgm:prSet phldrT="[Tekst]"/>
      <dgm:spPr/>
      <dgm:t>
        <a:bodyPr anchor="t"/>
        <a:lstStyle/>
        <a:p>
          <a:r>
            <a:rPr lang="nl-NL" dirty="0"/>
            <a:t>Beproevingen uitvoeren</a:t>
          </a:r>
        </a:p>
      </dgm:t>
    </dgm:pt>
    <dgm:pt modelId="{7AC90F12-F589-D442-8B1D-792D95343B5D}" type="parTrans" cxnId="{DD4FF628-4FB6-1F40-A3C4-9C58D1BBD7A5}">
      <dgm:prSet/>
      <dgm:spPr/>
      <dgm:t>
        <a:bodyPr/>
        <a:lstStyle/>
        <a:p>
          <a:endParaRPr lang="nl-NL"/>
        </a:p>
      </dgm:t>
    </dgm:pt>
    <dgm:pt modelId="{3B681712-90E9-B24E-B17E-D537E14B1B2C}" type="sibTrans" cxnId="{DD4FF628-4FB6-1F40-A3C4-9C58D1BBD7A5}">
      <dgm:prSet/>
      <dgm:spPr/>
      <dgm:t>
        <a:bodyPr/>
        <a:lstStyle/>
        <a:p>
          <a:endParaRPr lang="nl-NL"/>
        </a:p>
      </dgm:t>
    </dgm:pt>
    <dgm:pt modelId="{46B7583F-7182-5449-97BF-B51A2AB3DD6B}">
      <dgm:prSet phldrT="[Tekst]"/>
      <dgm:spPr/>
      <dgm:t>
        <a:bodyPr anchor="t"/>
        <a:lstStyle/>
        <a:p>
          <a:r>
            <a:rPr lang="nl-NL" dirty="0"/>
            <a:t>3.Implementatie</a:t>
          </a:r>
        </a:p>
      </dgm:t>
    </dgm:pt>
    <dgm:pt modelId="{0FB42632-91C2-0F4A-8486-13949972DF15}" type="parTrans" cxnId="{DEE9882D-9D0D-5947-AAC6-4E0BB2CA9C6F}">
      <dgm:prSet/>
      <dgm:spPr/>
      <dgm:t>
        <a:bodyPr/>
        <a:lstStyle/>
        <a:p>
          <a:endParaRPr lang="nl-NL"/>
        </a:p>
      </dgm:t>
    </dgm:pt>
    <dgm:pt modelId="{C02FFF60-8D0D-8747-BC0E-56DF795E80EC}" type="sibTrans" cxnId="{DEE9882D-9D0D-5947-AAC6-4E0BB2CA9C6F}">
      <dgm:prSet/>
      <dgm:spPr/>
      <dgm:t>
        <a:bodyPr/>
        <a:lstStyle/>
        <a:p>
          <a:endParaRPr lang="nl-NL"/>
        </a:p>
      </dgm:t>
    </dgm:pt>
    <dgm:pt modelId="{F71BD8FF-A655-9F4A-8FF4-17DEAB0BD7B8}">
      <dgm:prSet phldrT="[Tekst]"/>
      <dgm:spPr/>
      <dgm:t>
        <a:bodyPr anchor="t"/>
        <a:lstStyle/>
        <a:p>
          <a:r>
            <a:rPr lang="nl-NL" dirty="0"/>
            <a:t>implementatie-aanpak</a:t>
          </a:r>
        </a:p>
      </dgm:t>
    </dgm:pt>
    <dgm:pt modelId="{9A0FECB5-27A8-CF49-BCF1-F013D899E725}" type="parTrans" cxnId="{804871A5-D02E-B848-9E71-18B2B8C71386}">
      <dgm:prSet/>
      <dgm:spPr/>
      <dgm:t>
        <a:bodyPr/>
        <a:lstStyle/>
        <a:p>
          <a:endParaRPr lang="nl-NL"/>
        </a:p>
      </dgm:t>
    </dgm:pt>
    <dgm:pt modelId="{572E5905-E4C3-314C-9C75-9D3F15915EDB}" type="sibTrans" cxnId="{804871A5-D02E-B848-9E71-18B2B8C71386}">
      <dgm:prSet/>
      <dgm:spPr/>
      <dgm:t>
        <a:bodyPr/>
        <a:lstStyle/>
        <a:p>
          <a:endParaRPr lang="nl-NL"/>
        </a:p>
      </dgm:t>
    </dgm:pt>
    <dgm:pt modelId="{0C3E98C0-63D5-474D-BD4B-F81EA576C304}">
      <dgm:prSet phldrT="[Tekst]"/>
      <dgm:spPr/>
      <dgm:t>
        <a:bodyPr anchor="t"/>
        <a:lstStyle/>
        <a:p>
          <a:pPr>
            <a:buFont typeface="Arial" panose="020B0604020202020204" pitchFamily="34" charset="0"/>
            <a:buChar char="•"/>
          </a:pPr>
          <a:r>
            <a:rPr lang="nl-NL" dirty="0"/>
            <a:t>Verzamelen</a:t>
          </a:r>
        </a:p>
      </dgm:t>
    </dgm:pt>
    <dgm:pt modelId="{285ADFAB-72B6-8048-956C-9F1B40FDE2D0}" type="parTrans" cxnId="{408B2E19-07D6-054D-ABF9-E3F70BF6C74F}">
      <dgm:prSet/>
      <dgm:spPr/>
      <dgm:t>
        <a:bodyPr/>
        <a:lstStyle/>
        <a:p>
          <a:endParaRPr lang="nl-NL"/>
        </a:p>
      </dgm:t>
    </dgm:pt>
    <dgm:pt modelId="{A10E99FC-A9DA-1345-857C-678DE8294C25}" type="sibTrans" cxnId="{408B2E19-07D6-054D-ABF9-E3F70BF6C74F}">
      <dgm:prSet/>
      <dgm:spPr/>
      <dgm:t>
        <a:bodyPr/>
        <a:lstStyle/>
        <a:p>
          <a:endParaRPr lang="nl-NL"/>
        </a:p>
      </dgm:t>
    </dgm:pt>
    <dgm:pt modelId="{FFC8826F-27F8-9641-B476-618A89898C87}">
      <dgm:prSet/>
      <dgm:spPr/>
      <dgm:t>
        <a:bodyPr anchor="t"/>
        <a:lstStyle/>
        <a:p>
          <a:r>
            <a:rPr lang="nl-NL"/>
            <a:t>Analyseren</a:t>
          </a:r>
          <a:endParaRPr lang="nl-NL" dirty="0"/>
        </a:p>
      </dgm:t>
    </dgm:pt>
    <dgm:pt modelId="{D91FF029-C484-0E49-865F-5EAE498D397A}" type="parTrans" cxnId="{CB3163FA-B91E-9D4B-8763-59D6BE1C9006}">
      <dgm:prSet/>
      <dgm:spPr/>
      <dgm:t>
        <a:bodyPr/>
        <a:lstStyle/>
        <a:p>
          <a:endParaRPr lang="nl-NL"/>
        </a:p>
      </dgm:t>
    </dgm:pt>
    <dgm:pt modelId="{0FD3A5FC-A698-134B-9DF1-708F874640F0}" type="sibTrans" cxnId="{CB3163FA-B91E-9D4B-8763-59D6BE1C9006}">
      <dgm:prSet/>
      <dgm:spPr/>
      <dgm:t>
        <a:bodyPr/>
        <a:lstStyle/>
        <a:p>
          <a:endParaRPr lang="nl-NL"/>
        </a:p>
      </dgm:t>
    </dgm:pt>
    <dgm:pt modelId="{4B3E6240-2A0D-514D-ABD5-61F96F5814DE}">
      <dgm:prSet/>
      <dgm:spPr/>
      <dgm:t>
        <a:bodyPr anchor="t"/>
        <a:lstStyle/>
        <a:p>
          <a:r>
            <a:rPr lang="nl-NL"/>
            <a:t>Ketenpartners betrekken</a:t>
          </a:r>
          <a:endParaRPr lang="nl-NL" dirty="0"/>
        </a:p>
      </dgm:t>
    </dgm:pt>
    <dgm:pt modelId="{87335FEA-B3EF-774E-8B45-3886A1B3440F}" type="parTrans" cxnId="{01E2BDD3-F105-1F40-BE3B-A29F6D12DF7F}">
      <dgm:prSet/>
      <dgm:spPr/>
      <dgm:t>
        <a:bodyPr/>
        <a:lstStyle/>
        <a:p>
          <a:endParaRPr lang="nl-NL"/>
        </a:p>
      </dgm:t>
    </dgm:pt>
    <dgm:pt modelId="{B6905CFF-7C3D-A04E-AB20-92C6487F026F}" type="sibTrans" cxnId="{01E2BDD3-F105-1F40-BE3B-A29F6D12DF7F}">
      <dgm:prSet/>
      <dgm:spPr/>
      <dgm:t>
        <a:bodyPr/>
        <a:lstStyle/>
        <a:p>
          <a:endParaRPr lang="nl-NL"/>
        </a:p>
      </dgm:t>
    </dgm:pt>
    <dgm:pt modelId="{E3549796-5D61-2941-9A9F-02B1DBC8110A}">
      <dgm:prSet/>
      <dgm:spPr/>
      <dgm:t>
        <a:bodyPr anchor="t"/>
        <a:lstStyle/>
        <a:p>
          <a:r>
            <a:rPr lang="nl-NL" dirty="0" err="1"/>
            <a:t>Oplossings-richting</a:t>
          </a:r>
          <a:r>
            <a:rPr lang="nl-NL" dirty="0"/>
            <a:t> opstellen</a:t>
          </a:r>
        </a:p>
      </dgm:t>
    </dgm:pt>
    <dgm:pt modelId="{E9F8A481-5609-A049-8B72-DFCA1F6461BA}" type="parTrans" cxnId="{6FECE44F-D8F9-6243-9070-BC89F7CB9E0F}">
      <dgm:prSet/>
      <dgm:spPr/>
      <dgm:t>
        <a:bodyPr/>
        <a:lstStyle/>
        <a:p>
          <a:endParaRPr lang="nl-NL"/>
        </a:p>
      </dgm:t>
    </dgm:pt>
    <dgm:pt modelId="{320A02A5-8263-8847-936B-B09BFC7E835B}" type="sibTrans" cxnId="{6FECE44F-D8F9-6243-9070-BC89F7CB9E0F}">
      <dgm:prSet/>
      <dgm:spPr/>
      <dgm:t>
        <a:bodyPr/>
        <a:lstStyle/>
        <a:p>
          <a:endParaRPr lang="nl-NL"/>
        </a:p>
      </dgm:t>
    </dgm:pt>
    <dgm:pt modelId="{51FE38E5-1BC8-424A-9727-6096FF0EE1D4}">
      <dgm:prSet/>
      <dgm:spPr/>
      <dgm:t>
        <a:bodyPr anchor="t"/>
        <a:lstStyle/>
        <a:p>
          <a:r>
            <a:rPr lang="nl-NL" dirty="0"/>
            <a:t>Voorstel voor proefopstelling</a:t>
          </a:r>
        </a:p>
      </dgm:t>
    </dgm:pt>
    <dgm:pt modelId="{B49D3DD7-B598-5345-BF24-CB653E213222}" type="parTrans" cxnId="{13C4EA63-1F4D-4643-B7E7-987502D28C47}">
      <dgm:prSet/>
      <dgm:spPr/>
      <dgm:t>
        <a:bodyPr/>
        <a:lstStyle/>
        <a:p>
          <a:endParaRPr lang="nl-NL"/>
        </a:p>
      </dgm:t>
    </dgm:pt>
    <dgm:pt modelId="{647FDD11-117B-0E43-899E-2E8D31BB52F9}" type="sibTrans" cxnId="{13C4EA63-1F4D-4643-B7E7-987502D28C47}">
      <dgm:prSet/>
      <dgm:spPr/>
      <dgm:t>
        <a:bodyPr/>
        <a:lstStyle/>
        <a:p>
          <a:endParaRPr lang="nl-NL"/>
        </a:p>
      </dgm:t>
    </dgm:pt>
    <dgm:pt modelId="{1E2E1800-8C77-F348-9ECB-8DA7507F25D6}">
      <dgm:prSet phldrT="[Tekst]"/>
      <dgm:spPr/>
      <dgm:t>
        <a:bodyPr anchor="t"/>
        <a:lstStyle/>
        <a:p>
          <a:r>
            <a:rPr lang="nl-NL" dirty="0"/>
            <a:t>voorbereiding implementatie-aanpak</a:t>
          </a:r>
        </a:p>
      </dgm:t>
    </dgm:pt>
    <dgm:pt modelId="{9D4CDA37-5112-964A-A87B-3C963E7F775A}" type="parTrans" cxnId="{A80826DE-A128-AF4A-9FE5-00E5D1356B3E}">
      <dgm:prSet/>
      <dgm:spPr/>
      <dgm:t>
        <a:bodyPr/>
        <a:lstStyle/>
        <a:p>
          <a:endParaRPr lang="nl-NL"/>
        </a:p>
      </dgm:t>
    </dgm:pt>
    <dgm:pt modelId="{EB68E6B1-1C38-3248-9F3B-A054CB6DD9AD}" type="sibTrans" cxnId="{A80826DE-A128-AF4A-9FE5-00E5D1356B3E}">
      <dgm:prSet/>
      <dgm:spPr/>
      <dgm:t>
        <a:bodyPr/>
        <a:lstStyle/>
        <a:p>
          <a:endParaRPr lang="nl-NL"/>
        </a:p>
      </dgm:t>
    </dgm:pt>
    <dgm:pt modelId="{769C07BD-1330-754E-89DA-91FD18DACA7E}">
      <dgm:prSet phldrT="[Tekst]"/>
      <dgm:spPr/>
      <dgm:t>
        <a:bodyPr anchor="t"/>
        <a:lstStyle/>
        <a:p>
          <a:r>
            <a:rPr lang="nl-NL" dirty="0"/>
            <a:t>plan van aanpak realisatiefase</a:t>
          </a:r>
        </a:p>
      </dgm:t>
    </dgm:pt>
    <dgm:pt modelId="{0251F9AF-1F69-D245-B929-A37B7B4CCEE9}" type="parTrans" cxnId="{CD0690AB-513E-BA4F-A867-519F67BF77A3}">
      <dgm:prSet/>
      <dgm:spPr/>
      <dgm:t>
        <a:bodyPr/>
        <a:lstStyle/>
        <a:p>
          <a:endParaRPr lang="nl-NL"/>
        </a:p>
      </dgm:t>
    </dgm:pt>
    <dgm:pt modelId="{538C5F14-9CA0-1041-8EAE-DB3A563432F1}" type="sibTrans" cxnId="{CD0690AB-513E-BA4F-A867-519F67BF77A3}">
      <dgm:prSet/>
      <dgm:spPr/>
      <dgm:t>
        <a:bodyPr/>
        <a:lstStyle/>
        <a:p>
          <a:endParaRPr lang="nl-NL"/>
        </a:p>
      </dgm:t>
    </dgm:pt>
    <dgm:pt modelId="{D46B32B4-053F-1143-A8D5-86441A44DF99}">
      <dgm:prSet phldrT="[Tekst]"/>
      <dgm:spPr/>
      <dgm:t>
        <a:bodyPr anchor="t"/>
        <a:lstStyle/>
        <a:p>
          <a:r>
            <a:rPr lang="nl-NL" dirty="0"/>
            <a:t>randvoorwaarden en </a:t>
          </a:r>
          <a:r>
            <a:rPr lang="nl-NL" dirty="0" err="1"/>
            <a:t>tooling</a:t>
          </a:r>
          <a:endParaRPr lang="nl-NL" dirty="0"/>
        </a:p>
      </dgm:t>
    </dgm:pt>
    <dgm:pt modelId="{9E832756-7352-A540-94CB-9BDE47EBB493}" type="parTrans" cxnId="{A5E62BAB-46DC-4C45-9F0D-B52551E50A60}">
      <dgm:prSet/>
      <dgm:spPr/>
      <dgm:t>
        <a:bodyPr/>
        <a:lstStyle/>
        <a:p>
          <a:endParaRPr lang="nl-NL"/>
        </a:p>
      </dgm:t>
    </dgm:pt>
    <dgm:pt modelId="{006C3FD2-406F-2F4E-B1B8-E575BF1223F3}" type="sibTrans" cxnId="{A5E62BAB-46DC-4C45-9F0D-B52551E50A60}">
      <dgm:prSet/>
      <dgm:spPr/>
      <dgm:t>
        <a:bodyPr/>
        <a:lstStyle/>
        <a:p>
          <a:endParaRPr lang="nl-NL"/>
        </a:p>
      </dgm:t>
    </dgm:pt>
    <dgm:pt modelId="{41C54950-DB98-124B-9A2E-497BF48D7491}">
      <dgm:prSet/>
      <dgm:spPr/>
      <dgm:t>
        <a:bodyPr anchor="t"/>
        <a:lstStyle/>
        <a:p>
          <a:endParaRPr lang="nl-NL" dirty="0"/>
        </a:p>
      </dgm:t>
    </dgm:pt>
    <dgm:pt modelId="{C3470977-B075-A644-BACF-F02EC4FEAC3C}" type="parTrans" cxnId="{21683037-1AFF-124E-B819-366D4DEADA81}">
      <dgm:prSet/>
      <dgm:spPr/>
      <dgm:t>
        <a:bodyPr/>
        <a:lstStyle/>
        <a:p>
          <a:endParaRPr lang="nl-NL"/>
        </a:p>
      </dgm:t>
    </dgm:pt>
    <dgm:pt modelId="{EF206A4A-5069-AA4D-90D2-5BF046FE5886}" type="sibTrans" cxnId="{21683037-1AFF-124E-B819-366D4DEADA81}">
      <dgm:prSet/>
      <dgm:spPr/>
      <dgm:t>
        <a:bodyPr/>
        <a:lstStyle/>
        <a:p>
          <a:endParaRPr lang="nl-NL"/>
        </a:p>
      </dgm:t>
    </dgm:pt>
    <dgm:pt modelId="{BE5AB240-B2D9-E143-947C-F0B61E60485D}">
      <dgm:prSet/>
      <dgm:spPr/>
      <dgm:t>
        <a:bodyPr anchor="t"/>
        <a:lstStyle/>
        <a:p>
          <a:endParaRPr lang="nl-NL" dirty="0"/>
        </a:p>
      </dgm:t>
    </dgm:pt>
    <dgm:pt modelId="{CEDA2D48-0D76-AD4A-89B6-2D343DE3235E}" type="parTrans" cxnId="{4F76F4A9-C487-644D-B506-3F379299D41E}">
      <dgm:prSet/>
      <dgm:spPr/>
      <dgm:t>
        <a:bodyPr/>
        <a:lstStyle/>
        <a:p>
          <a:endParaRPr lang="nl-NL"/>
        </a:p>
      </dgm:t>
    </dgm:pt>
    <dgm:pt modelId="{1AC97D71-C8F4-3441-A3BF-CB6C64A64CB7}" type="sibTrans" cxnId="{4F76F4A9-C487-644D-B506-3F379299D41E}">
      <dgm:prSet/>
      <dgm:spPr/>
      <dgm:t>
        <a:bodyPr/>
        <a:lstStyle/>
        <a:p>
          <a:endParaRPr lang="nl-NL"/>
        </a:p>
      </dgm:t>
    </dgm:pt>
    <dgm:pt modelId="{CD032DF8-941D-5B4C-834F-D0FDA19AD28E}">
      <dgm:prSet phldrT="[Tekst]"/>
      <dgm:spPr/>
      <dgm:t>
        <a:bodyPr anchor="t"/>
        <a:lstStyle/>
        <a:p>
          <a:endParaRPr lang="nl-NL" dirty="0"/>
        </a:p>
      </dgm:t>
    </dgm:pt>
    <dgm:pt modelId="{6BAFABCF-78F5-7A47-87EE-BE09AE9FDA8D}" type="parTrans" cxnId="{3A8FD000-5AF0-8441-BDA4-18EA1A22CCEA}">
      <dgm:prSet/>
      <dgm:spPr/>
      <dgm:t>
        <a:bodyPr/>
        <a:lstStyle/>
        <a:p>
          <a:endParaRPr lang="nl-NL"/>
        </a:p>
      </dgm:t>
    </dgm:pt>
    <dgm:pt modelId="{029E9BF3-093D-C648-AA35-91E653B4B44E}" type="sibTrans" cxnId="{3A8FD000-5AF0-8441-BDA4-18EA1A22CCEA}">
      <dgm:prSet/>
      <dgm:spPr/>
      <dgm:t>
        <a:bodyPr/>
        <a:lstStyle/>
        <a:p>
          <a:endParaRPr lang="nl-NL"/>
        </a:p>
      </dgm:t>
    </dgm:pt>
    <dgm:pt modelId="{AA9B45AA-8E7F-A247-89F8-A8B58882423D}">
      <dgm:prSet phldrT="[Tekst]"/>
      <dgm:spPr/>
      <dgm:t>
        <a:bodyPr anchor="t"/>
        <a:lstStyle/>
        <a:p>
          <a:endParaRPr lang="nl-NL" dirty="0"/>
        </a:p>
      </dgm:t>
    </dgm:pt>
    <dgm:pt modelId="{60B262F5-7527-4F4C-B886-DC6E90594EC0}" type="parTrans" cxnId="{D151FDBD-F7E4-3347-B298-EA79F32CDB29}">
      <dgm:prSet/>
      <dgm:spPr/>
      <dgm:t>
        <a:bodyPr/>
        <a:lstStyle/>
        <a:p>
          <a:endParaRPr lang="nl-NL"/>
        </a:p>
      </dgm:t>
    </dgm:pt>
    <dgm:pt modelId="{B4F85F26-C302-7D46-850A-3039C908F120}" type="sibTrans" cxnId="{D151FDBD-F7E4-3347-B298-EA79F32CDB29}">
      <dgm:prSet/>
      <dgm:spPr/>
      <dgm:t>
        <a:bodyPr/>
        <a:lstStyle/>
        <a:p>
          <a:endParaRPr lang="nl-NL"/>
        </a:p>
      </dgm:t>
    </dgm:pt>
    <dgm:pt modelId="{C5E42C56-2CBF-EC45-9A44-BF11AD4510FE}">
      <dgm:prSet phldrT="[Tekst]"/>
      <dgm:spPr/>
      <dgm:t>
        <a:bodyPr/>
        <a:lstStyle/>
        <a:p>
          <a:r>
            <a:rPr lang="nl-NL" dirty="0"/>
            <a:t>Input voor standaarden</a:t>
          </a:r>
        </a:p>
      </dgm:t>
    </dgm:pt>
    <dgm:pt modelId="{F5BC71AE-8114-6343-8173-703A53DA1EB7}" type="parTrans" cxnId="{97FEFD71-DD10-0D45-9F46-D6A9641C4D3C}">
      <dgm:prSet/>
      <dgm:spPr/>
      <dgm:t>
        <a:bodyPr/>
        <a:lstStyle/>
        <a:p>
          <a:endParaRPr lang="nl-NL"/>
        </a:p>
      </dgm:t>
    </dgm:pt>
    <dgm:pt modelId="{DB3660D4-3667-0B49-BBA6-DBD7AE0EC028}" type="sibTrans" cxnId="{97FEFD71-DD10-0D45-9F46-D6A9641C4D3C}">
      <dgm:prSet/>
      <dgm:spPr/>
      <dgm:t>
        <a:bodyPr/>
        <a:lstStyle/>
        <a:p>
          <a:endParaRPr lang="nl-NL"/>
        </a:p>
      </dgm:t>
    </dgm:pt>
    <dgm:pt modelId="{CD9B3FC1-04C8-6C4C-9632-0644DF86C719}">
      <dgm:prSet phldrT="[Tekst]"/>
      <dgm:spPr/>
      <dgm:t>
        <a:bodyPr anchor="t"/>
        <a:lstStyle/>
        <a:p>
          <a:r>
            <a:rPr lang="nl-NL" dirty="0"/>
            <a:t>Realiseren van een werkende 3D keten </a:t>
          </a:r>
        </a:p>
      </dgm:t>
    </dgm:pt>
    <dgm:pt modelId="{3AE8C632-C56E-C044-86FD-7CE591E93232}" type="parTrans" cxnId="{642C7325-8D78-3843-B995-F999354B7968}">
      <dgm:prSet/>
      <dgm:spPr/>
      <dgm:t>
        <a:bodyPr/>
        <a:lstStyle/>
        <a:p>
          <a:endParaRPr lang="nl-NL"/>
        </a:p>
      </dgm:t>
    </dgm:pt>
    <dgm:pt modelId="{D89D4E1E-728A-464F-8936-CBCEF2E6D57C}" type="sibTrans" cxnId="{642C7325-8D78-3843-B995-F999354B7968}">
      <dgm:prSet/>
      <dgm:spPr/>
      <dgm:t>
        <a:bodyPr/>
        <a:lstStyle/>
        <a:p>
          <a:endParaRPr lang="nl-NL"/>
        </a:p>
      </dgm:t>
    </dgm:pt>
    <dgm:pt modelId="{828A56E1-7C61-AF4E-931D-04C5F3FD9857}">
      <dgm:prSet phldrT="[Tekst]"/>
      <dgm:spPr/>
      <dgm:t>
        <a:bodyPr anchor="t"/>
        <a:lstStyle/>
        <a:p>
          <a:endParaRPr lang="nl-NL" dirty="0"/>
        </a:p>
      </dgm:t>
    </dgm:pt>
    <dgm:pt modelId="{79A777CE-C0FB-B341-85EE-ACC5E1D393E4}" type="parTrans" cxnId="{CA5495B7-8960-5642-B13E-CD6BA1FC036C}">
      <dgm:prSet/>
      <dgm:spPr/>
      <dgm:t>
        <a:bodyPr/>
        <a:lstStyle/>
        <a:p>
          <a:endParaRPr lang="nl-NL"/>
        </a:p>
      </dgm:t>
    </dgm:pt>
    <dgm:pt modelId="{D24F5CCF-688F-5A43-867C-826C0F655306}" type="sibTrans" cxnId="{CA5495B7-8960-5642-B13E-CD6BA1FC036C}">
      <dgm:prSet/>
      <dgm:spPr/>
      <dgm:t>
        <a:bodyPr/>
        <a:lstStyle/>
        <a:p>
          <a:endParaRPr lang="nl-NL"/>
        </a:p>
      </dgm:t>
    </dgm:pt>
    <dgm:pt modelId="{C8299025-F742-5447-B516-4BFD70076ADC}">
      <dgm:prSet phldrT="[Tekst]"/>
      <dgm:spPr/>
      <dgm:t>
        <a:bodyPr anchor="t"/>
        <a:lstStyle/>
        <a:p>
          <a:endParaRPr lang="nl-NL" dirty="0"/>
        </a:p>
      </dgm:t>
    </dgm:pt>
    <dgm:pt modelId="{D1AF0A42-F17D-3245-87CF-B66E17B32032}" type="parTrans" cxnId="{590E5776-F1EC-E24E-9EEF-D45C65811B18}">
      <dgm:prSet/>
      <dgm:spPr/>
      <dgm:t>
        <a:bodyPr/>
        <a:lstStyle/>
        <a:p>
          <a:endParaRPr lang="nl-NL"/>
        </a:p>
      </dgm:t>
    </dgm:pt>
    <dgm:pt modelId="{2F9CE137-0DA8-3044-9004-AFD02212314F}" type="sibTrans" cxnId="{590E5776-F1EC-E24E-9EEF-D45C65811B18}">
      <dgm:prSet/>
      <dgm:spPr/>
      <dgm:t>
        <a:bodyPr/>
        <a:lstStyle/>
        <a:p>
          <a:endParaRPr lang="nl-NL"/>
        </a:p>
      </dgm:t>
    </dgm:pt>
    <dgm:pt modelId="{56BA0E66-A73E-4B4E-A3EF-52E2DA2D8F56}" type="pres">
      <dgm:prSet presAssocID="{9F5E9F23-8EAC-4349-BC01-DAFC4058B351}" presName="Name0" presStyleCnt="0">
        <dgm:presLayoutVars>
          <dgm:dir/>
          <dgm:resizeHandles val="exact"/>
        </dgm:presLayoutVars>
      </dgm:prSet>
      <dgm:spPr/>
    </dgm:pt>
    <dgm:pt modelId="{747D0090-713E-134D-B2F1-D33D943E1BCF}" type="pres">
      <dgm:prSet presAssocID="{9F5E9F23-8EAC-4349-BC01-DAFC4058B351}" presName="bkgdShp" presStyleLbl="alignAccFollowNode1" presStyleIdx="0" presStyleCnt="1"/>
      <dgm:spPr/>
    </dgm:pt>
    <dgm:pt modelId="{88953958-2967-6943-8FC1-878DBB53CBEE}" type="pres">
      <dgm:prSet presAssocID="{9F5E9F23-8EAC-4349-BC01-DAFC4058B351}" presName="linComp" presStyleCnt="0"/>
      <dgm:spPr/>
    </dgm:pt>
    <dgm:pt modelId="{79B7EA20-7B1D-0947-8285-704873954990}" type="pres">
      <dgm:prSet presAssocID="{08CCC7A0-CCD1-C147-A99C-2BEC20463BD5}" presName="compNode" presStyleCnt="0"/>
      <dgm:spPr/>
    </dgm:pt>
    <dgm:pt modelId="{3B2EBC9A-9B7D-354A-9BC7-5940B50522DB}" type="pres">
      <dgm:prSet presAssocID="{08CCC7A0-CCD1-C147-A99C-2BEC20463BD5}" presName="node" presStyleLbl="node1" presStyleIdx="0" presStyleCnt="3">
        <dgm:presLayoutVars>
          <dgm:bulletEnabled val="1"/>
        </dgm:presLayoutVars>
      </dgm:prSet>
      <dgm:spPr/>
    </dgm:pt>
    <dgm:pt modelId="{E811BA78-5911-D443-A12F-49FDE8CC09E6}" type="pres">
      <dgm:prSet presAssocID="{08CCC7A0-CCD1-C147-A99C-2BEC20463BD5}" presName="invisiNode" presStyleLbl="node1" presStyleIdx="0" presStyleCnt="3"/>
      <dgm:spPr/>
    </dgm:pt>
    <dgm:pt modelId="{6ED7AC7F-979B-C849-AAF1-985A328B20E5}" type="pres">
      <dgm:prSet presAssocID="{08CCC7A0-CCD1-C147-A99C-2BEC20463BD5}" presName="imagNode" presStyleLbl="fgImgPlace1" presStyleIdx="0" presStyleCnt="3"/>
      <dgm:spPr>
        <a:blipFill rotWithShape="1">
          <a:blip xmlns:r="http://schemas.openxmlformats.org/officeDocument/2006/relationships" r:embed="rId1"/>
          <a:srcRect/>
          <a:stretch>
            <a:fillRect/>
          </a:stretch>
        </a:blipFill>
      </dgm:spPr>
    </dgm:pt>
    <dgm:pt modelId="{22ACE38E-7F34-0842-B6CA-1DE75E812F7E}" type="pres">
      <dgm:prSet presAssocID="{296E28B2-6171-5145-BC0B-44468CE5CDD6}" presName="sibTrans" presStyleLbl="sibTrans2D1" presStyleIdx="0" presStyleCnt="0"/>
      <dgm:spPr/>
    </dgm:pt>
    <dgm:pt modelId="{85928B64-2888-424D-B33A-9657134FDF29}" type="pres">
      <dgm:prSet presAssocID="{86EE0E8E-64DE-D74C-9D3C-2B291C194568}" presName="compNode" presStyleCnt="0"/>
      <dgm:spPr/>
    </dgm:pt>
    <dgm:pt modelId="{A551685A-1C70-B849-B498-0BD4ADEA1665}" type="pres">
      <dgm:prSet presAssocID="{86EE0E8E-64DE-D74C-9D3C-2B291C194568}" presName="node" presStyleLbl="node1" presStyleIdx="1" presStyleCnt="3">
        <dgm:presLayoutVars>
          <dgm:bulletEnabled val="1"/>
        </dgm:presLayoutVars>
      </dgm:prSet>
      <dgm:spPr/>
    </dgm:pt>
    <dgm:pt modelId="{1746283F-1330-C741-9301-6D67015C1BA7}" type="pres">
      <dgm:prSet presAssocID="{86EE0E8E-64DE-D74C-9D3C-2B291C194568}" presName="invisiNode" presStyleLbl="node1" presStyleIdx="1" presStyleCnt="3"/>
      <dgm:spPr/>
    </dgm:pt>
    <dgm:pt modelId="{E0BDA846-C975-7945-A355-676F437C3FBE}" type="pres">
      <dgm:prSet presAssocID="{86EE0E8E-64DE-D74C-9D3C-2B291C194568}" presName="imagNode" presStyleLbl="fgImgPlace1" presStyleIdx="1" presStyleCnt="3"/>
      <dgm:spPr>
        <a:blipFill rotWithShape="1">
          <a:blip xmlns:r="http://schemas.openxmlformats.org/officeDocument/2006/relationships" r:embed="rId2"/>
          <a:srcRect/>
          <a:stretch>
            <a:fillRect t="-17000" b="-17000"/>
          </a:stretch>
        </a:blipFill>
      </dgm:spPr>
    </dgm:pt>
    <dgm:pt modelId="{A92233B9-9E32-884C-80FC-DE6DBB709689}" type="pres">
      <dgm:prSet presAssocID="{66F3C731-48BA-684C-AF4B-FB3CCCAD1083}" presName="sibTrans" presStyleLbl="sibTrans2D1" presStyleIdx="0" presStyleCnt="0"/>
      <dgm:spPr/>
    </dgm:pt>
    <dgm:pt modelId="{BCE498F2-77C9-7242-B3C4-B4FB842CFB31}" type="pres">
      <dgm:prSet presAssocID="{46B7583F-7182-5449-97BF-B51A2AB3DD6B}" presName="compNode" presStyleCnt="0"/>
      <dgm:spPr/>
    </dgm:pt>
    <dgm:pt modelId="{B57292CC-184D-4943-8BCE-B6BA73156138}" type="pres">
      <dgm:prSet presAssocID="{46B7583F-7182-5449-97BF-B51A2AB3DD6B}" presName="node" presStyleLbl="node1" presStyleIdx="2" presStyleCnt="3">
        <dgm:presLayoutVars>
          <dgm:bulletEnabled val="1"/>
        </dgm:presLayoutVars>
      </dgm:prSet>
      <dgm:spPr/>
    </dgm:pt>
    <dgm:pt modelId="{FAE419AE-73DA-0849-8E4A-CBD19DE01897}" type="pres">
      <dgm:prSet presAssocID="{46B7583F-7182-5449-97BF-B51A2AB3DD6B}" presName="invisiNode" presStyleLbl="node1" presStyleIdx="2" presStyleCnt="3"/>
      <dgm:spPr/>
    </dgm:pt>
    <dgm:pt modelId="{ADDAD091-1F18-CF4E-9507-A5999FBC16AF}" type="pres">
      <dgm:prSet presAssocID="{46B7583F-7182-5449-97BF-B51A2AB3DD6B}" presName="imagNode" presStyleLbl="fgImgPlace1" presStyleIdx="2" presStyleCnt="3"/>
      <dgm:spPr>
        <a:blipFill rotWithShape="1">
          <a:blip xmlns:r="http://schemas.openxmlformats.org/officeDocument/2006/relationships" r:embed="rId3"/>
          <a:srcRect/>
          <a:stretch>
            <a:fillRect l="-13000" r="-13000"/>
          </a:stretch>
        </a:blipFill>
      </dgm:spPr>
    </dgm:pt>
  </dgm:ptLst>
  <dgm:cxnLst>
    <dgm:cxn modelId="{3A8FD000-5AF0-8441-BDA4-18EA1A22CCEA}" srcId="{86EE0E8E-64DE-D74C-9D3C-2B291C194568}" destId="{CD032DF8-941D-5B4C-834F-D0FDA19AD28E}" srcOrd="3" destOrd="0" parTransId="{6BAFABCF-78F5-7A47-87EE-BE09AE9FDA8D}" sibTransId="{029E9BF3-093D-C648-AA35-91E653B4B44E}"/>
    <dgm:cxn modelId="{BDFEF100-CCA0-A741-BADD-7AFA113F7D8F}" type="presOf" srcId="{46B7583F-7182-5449-97BF-B51A2AB3DD6B}" destId="{B57292CC-184D-4943-8BCE-B6BA73156138}" srcOrd="0" destOrd="0" presId="urn:microsoft.com/office/officeart/2005/8/layout/pList2"/>
    <dgm:cxn modelId="{45909802-D050-EA4D-8F0B-9791185C9743}" srcId="{9F5E9F23-8EAC-4349-BC01-DAFC4058B351}" destId="{86EE0E8E-64DE-D74C-9D3C-2B291C194568}" srcOrd="1" destOrd="0" parTransId="{47E019FD-6AA6-3C46-B7E9-6F5D6C4AFBB9}" sibTransId="{66F3C731-48BA-684C-AF4B-FB3CCCAD1083}"/>
    <dgm:cxn modelId="{C36EB103-8A74-2D4A-8B96-927137321D86}" type="presOf" srcId="{BE5AB240-B2D9-E143-947C-F0B61E60485D}" destId="{3B2EBC9A-9B7D-354A-9BC7-5940B50522DB}" srcOrd="0" destOrd="5" presId="urn:microsoft.com/office/officeart/2005/8/layout/pList2"/>
    <dgm:cxn modelId="{E410470F-B44E-0043-8278-1546CDF084D0}" type="presOf" srcId="{AA9B45AA-8E7F-A247-89F8-A8B58882423D}" destId="{A551685A-1C70-B849-B498-0BD4ADEA1665}" srcOrd="0" destOrd="3" presId="urn:microsoft.com/office/officeart/2005/8/layout/pList2"/>
    <dgm:cxn modelId="{408B2E19-07D6-054D-ABF9-E3F70BF6C74F}" srcId="{08CCC7A0-CCD1-C147-A99C-2BEC20463BD5}" destId="{0C3E98C0-63D5-474D-BD4B-F81EA576C304}" srcOrd="0" destOrd="0" parTransId="{285ADFAB-72B6-8048-956C-9F1B40FDE2D0}" sibTransId="{A10E99FC-A9DA-1345-857C-678DE8294C25}"/>
    <dgm:cxn modelId="{642C7325-8D78-3843-B995-F999354B7968}" srcId="{46B7583F-7182-5449-97BF-B51A2AB3DD6B}" destId="{CD9B3FC1-04C8-6C4C-9632-0644DF86C719}" srcOrd="0" destOrd="0" parTransId="{3AE8C632-C56E-C044-86FD-7CE591E93232}" sibTransId="{D89D4E1E-728A-464F-8936-CBCEF2E6D57C}"/>
    <dgm:cxn modelId="{DD4FF628-4FB6-1F40-A3C4-9C58D1BBD7A5}" srcId="{86EE0E8E-64DE-D74C-9D3C-2B291C194568}" destId="{2BD67BBE-E0ED-8847-A9EB-A264E4EB8113}" srcOrd="1" destOrd="0" parTransId="{7AC90F12-F589-D442-8B1D-792D95343B5D}" sibTransId="{3B681712-90E9-B24E-B17E-D537E14B1B2C}"/>
    <dgm:cxn modelId="{DEE9882D-9D0D-5947-AAC6-4E0BB2CA9C6F}" srcId="{9F5E9F23-8EAC-4349-BC01-DAFC4058B351}" destId="{46B7583F-7182-5449-97BF-B51A2AB3DD6B}" srcOrd="2" destOrd="0" parTransId="{0FB42632-91C2-0F4A-8486-13949972DF15}" sibTransId="{C02FFF60-8D0D-8747-BC0E-56DF795E80EC}"/>
    <dgm:cxn modelId="{21683037-1AFF-124E-B819-366D4DEADA81}" srcId="{08CCC7A0-CCD1-C147-A99C-2BEC20463BD5}" destId="{41C54950-DB98-124B-9A2E-497BF48D7491}" srcOrd="3" destOrd="0" parTransId="{C3470977-B075-A644-BACF-F02EC4FEAC3C}" sibTransId="{EF206A4A-5069-AA4D-90D2-5BF046FE5886}"/>
    <dgm:cxn modelId="{1260523A-4B39-194B-A1A5-6CE38F01606D}" type="presOf" srcId="{4B3E6240-2A0D-514D-ABD5-61F96F5814DE}" destId="{3B2EBC9A-9B7D-354A-9BC7-5940B50522DB}" srcOrd="0" destOrd="3" presId="urn:microsoft.com/office/officeart/2005/8/layout/pList2"/>
    <dgm:cxn modelId="{13C4EA63-1F4D-4643-B7E7-987502D28C47}" srcId="{08CCC7A0-CCD1-C147-A99C-2BEC20463BD5}" destId="{51FE38E5-1BC8-424A-9727-6096FF0EE1D4}" srcOrd="6" destOrd="0" parTransId="{B49D3DD7-B598-5345-BF24-CB653E213222}" sibTransId="{647FDD11-117B-0E43-899E-2E8D31BB52F9}"/>
    <dgm:cxn modelId="{BB9DF469-2465-6144-9590-CB1DACB54CAD}" type="presOf" srcId="{66F3C731-48BA-684C-AF4B-FB3CCCAD1083}" destId="{A92233B9-9E32-884C-80FC-DE6DBB709689}" srcOrd="0" destOrd="0" presId="urn:microsoft.com/office/officeart/2005/8/layout/pList2"/>
    <dgm:cxn modelId="{6FECE44F-D8F9-6243-9070-BC89F7CB9E0F}" srcId="{08CCC7A0-CCD1-C147-A99C-2BEC20463BD5}" destId="{E3549796-5D61-2941-9A9F-02B1DBC8110A}" srcOrd="5" destOrd="0" parTransId="{E9F8A481-5609-A049-8B72-DFCA1F6461BA}" sibTransId="{320A02A5-8263-8847-936B-B09BFC7E835B}"/>
    <dgm:cxn modelId="{97FEFD71-DD10-0D45-9F46-D6A9641C4D3C}" srcId="{46B7583F-7182-5449-97BF-B51A2AB3DD6B}" destId="{C5E42C56-2CBF-EC45-9A44-BF11AD4510FE}" srcOrd="5" destOrd="0" parTransId="{F5BC71AE-8114-6343-8173-703A53DA1EB7}" sibTransId="{DB3660D4-3667-0B49-BBA6-DBD7AE0EC028}"/>
    <dgm:cxn modelId="{590E5776-F1EC-E24E-9EEF-D45C65811B18}" srcId="{46B7583F-7182-5449-97BF-B51A2AB3DD6B}" destId="{C8299025-F742-5447-B516-4BFD70076ADC}" srcOrd="1" destOrd="0" parTransId="{D1AF0A42-F17D-3245-87CF-B66E17B32032}" sibTransId="{2F9CE137-0DA8-3044-9004-AFD02212314F}"/>
    <dgm:cxn modelId="{9303C17F-D8B1-5541-8A23-7A6ECFF7A76C}" type="presOf" srcId="{C5E42C56-2CBF-EC45-9A44-BF11AD4510FE}" destId="{B57292CC-184D-4943-8BCE-B6BA73156138}" srcOrd="0" destOrd="6" presId="urn:microsoft.com/office/officeart/2005/8/layout/pList2"/>
    <dgm:cxn modelId="{2D752980-1FB5-7D4D-A753-653BC720D2CE}" type="presOf" srcId="{2BD67BBE-E0ED-8847-A9EB-A264E4EB8113}" destId="{A551685A-1C70-B849-B498-0BD4ADEA1665}" srcOrd="0" destOrd="2" presId="urn:microsoft.com/office/officeart/2005/8/layout/pList2"/>
    <dgm:cxn modelId="{DA270B81-512D-0841-A2E7-355BEE247C30}" type="presOf" srcId="{C8299025-F742-5447-B516-4BFD70076ADC}" destId="{B57292CC-184D-4943-8BCE-B6BA73156138}" srcOrd="0" destOrd="2" presId="urn:microsoft.com/office/officeart/2005/8/layout/pList2"/>
    <dgm:cxn modelId="{79B56F83-D116-A840-93F1-E23FB1CD3C07}" type="presOf" srcId="{41C54950-DB98-124B-9A2E-497BF48D7491}" destId="{3B2EBC9A-9B7D-354A-9BC7-5940B50522DB}" srcOrd="0" destOrd="4" presId="urn:microsoft.com/office/officeart/2005/8/layout/pList2"/>
    <dgm:cxn modelId="{3E9120A4-8915-ED49-B31D-5BE3D2A99929}" type="presOf" srcId="{CD032DF8-941D-5B4C-834F-D0FDA19AD28E}" destId="{A551685A-1C70-B849-B498-0BD4ADEA1665}" srcOrd="0" destOrd="4" presId="urn:microsoft.com/office/officeart/2005/8/layout/pList2"/>
    <dgm:cxn modelId="{A7F46EA5-D7DC-BB42-BBE8-1D630ADCD91E}" type="presOf" srcId="{FFC8826F-27F8-9641-B476-618A89898C87}" destId="{3B2EBC9A-9B7D-354A-9BC7-5940B50522DB}" srcOrd="0" destOrd="2" presId="urn:microsoft.com/office/officeart/2005/8/layout/pList2"/>
    <dgm:cxn modelId="{804871A5-D02E-B848-9E71-18B2B8C71386}" srcId="{46B7583F-7182-5449-97BF-B51A2AB3DD6B}" destId="{F71BD8FF-A655-9F4A-8FF4-17DEAB0BD7B8}" srcOrd="3" destOrd="0" parTransId="{9A0FECB5-27A8-CF49-BCF1-F013D899E725}" sibTransId="{572E5905-E4C3-314C-9C75-9D3F15915EDB}"/>
    <dgm:cxn modelId="{DFD773A8-CD2A-DD4A-A293-3B63EE74748C}" type="presOf" srcId="{1E2E1800-8C77-F348-9ECB-8DA7507F25D6}" destId="{A551685A-1C70-B849-B498-0BD4ADEA1665}" srcOrd="0" destOrd="5" presId="urn:microsoft.com/office/officeart/2005/8/layout/pList2"/>
    <dgm:cxn modelId="{FBCCB5A8-9F1D-8745-95F5-0ADBEA9370EA}" type="presOf" srcId="{E3549796-5D61-2941-9A9F-02B1DBC8110A}" destId="{3B2EBC9A-9B7D-354A-9BC7-5940B50522DB}" srcOrd="0" destOrd="6" presId="urn:microsoft.com/office/officeart/2005/8/layout/pList2"/>
    <dgm:cxn modelId="{F99C1CA9-9D45-4D4D-AF04-91CEDF407EA4}" srcId="{86EE0E8E-64DE-D74C-9D3C-2B291C194568}" destId="{0CD90C6A-C9BC-A445-B927-77BD8276AD9C}" srcOrd="0" destOrd="0" parTransId="{6BF683B2-21F0-6142-8DF4-CA40F861E378}" sibTransId="{0B219254-A0EA-3F41-814B-FB89AF9B083D}"/>
    <dgm:cxn modelId="{4F76F4A9-C487-644D-B506-3F379299D41E}" srcId="{08CCC7A0-CCD1-C147-A99C-2BEC20463BD5}" destId="{BE5AB240-B2D9-E143-947C-F0B61E60485D}" srcOrd="4" destOrd="0" parTransId="{CEDA2D48-0D76-AD4A-89B6-2D343DE3235E}" sibTransId="{1AC97D71-C8F4-3441-A3BF-CB6C64A64CB7}"/>
    <dgm:cxn modelId="{F78F17AB-CFA6-314A-8FCF-9A15DC7EB060}" type="presOf" srcId="{0C3E98C0-63D5-474D-BD4B-F81EA576C304}" destId="{3B2EBC9A-9B7D-354A-9BC7-5940B50522DB}" srcOrd="0" destOrd="1" presId="urn:microsoft.com/office/officeart/2005/8/layout/pList2"/>
    <dgm:cxn modelId="{A5E62BAB-46DC-4C45-9F0D-B52551E50A60}" srcId="{46B7583F-7182-5449-97BF-B51A2AB3DD6B}" destId="{D46B32B4-053F-1143-A8D5-86441A44DF99}" srcOrd="4" destOrd="0" parTransId="{9E832756-7352-A540-94CB-9BDE47EBB493}" sibTransId="{006C3FD2-406F-2F4E-B1B8-E575BF1223F3}"/>
    <dgm:cxn modelId="{CD0690AB-513E-BA4F-A867-519F67BF77A3}" srcId="{86EE0E8E-64DE-D74C-9D3C-2B291C194568}" destId="{769C07BD-1330-754E-89DA-91FD18DACA7E}" srcOrd="5" destOrd="0" parTransId="{0251F9AF-1F69-D245-B929-A37B7B4CCEE9}" sibTransId="{538C5F14-9CA0-1041-8EAE-DB3A563432F1}"/>
    <dgm:cxn modelId="{2188DCAE-3418-6649-B65B-D08E7EA8F2BE}" type="presOf" srcId="{CD9B3FC1-04C8-6C4C-9632-0644DF86C719}" destId="{B57292CC-184D-4943-8BCE-B6BA73156138}" srcOrd="0" destOrd="1" presId="urn:microsoft.com/office/officeart/2005/8/layout/pList2"/>
    <dgm:cxn modelId="{A38B77B0-6538-234C-8F4A-2B5A2913818A}" srcId="{9F5E9F23-8EAC-4349-BC01-DAFC4058B351}" destId="{08CCC7A0-CCD1-C147-A99C-2BEC20463BD5}" srcOrd="0" destOrd="0" parTransId="{90DBC492-A285-BC43-8E33-0C069448BFFB}" sibTransId="{296E28B2-6171-5145-BC0B-44468CE5CDD6}"/>
    <dgm:cxn modelId="{CD51A1B2-AB56-4344-87D5-ABBD43026027}" type="presOf" srcId="{0CD90C6A-C9BC-A445-B927-77BD8276AD9C}" destId="{A551685A-1C70-B849-B498-0BD4ADEA1665}" srcOrd="0" destOrd="1" presId="urn:microsoft.com/office/officeart/2005/8/layout/pList2"/>
    <dgm:cxn modelId="{6875A8B3-15FF-B746-9DEA-F5510BBDAD87}" type="presOf" srcId="{51FE38E5-1BC8-424A-9727-6096FF0EE1D4}" destId="{3B2EBC9A-9B7D-354A-9BC7-5940B50522DB}" srcOrd="0" destOrd="7" presId="urn:microsoft.com/office/officeart/2005/8/layout/pList2"/>
    <dgm:cxn modelId="{CA5495B7-8960-5642-B13E-CD6BA1FC036C}" srcId="{46B7583F-7182-5449-97BF-B51A2AB3DD6B}" destId="{828A56E1-7C61-AF4E-931D-04C5F3FD9857}" srcOrd="2" destOrd="0" parTransId="{79A777CE-C0FB-B341-85EE-ACC5E1D393E4}" sibTransId="{D24F5CCF-688F-5A43-867C-826C0F655306}"/>
    <dgm:cxn modelId="{D151FDBD-F7E4-3347-B298-EA79F32CDB29}" srcId="{86EE0E8E-64DE-D74C-9D3C-2B291C194568}" destId="{AA9B45AA-8E7F-A247-89F8-A8B58882423D}" srcOrd="2" destOrd="0" parTransId="{60B262F5-7527-4F4C-B886-DC6E90594EC0}" sibTransId="{B4F85F26-C302-7D46-850A-3039C908F120}"/>
    <dgm:cxn modelId="{38CCD4C3-3EB3-464D-ABBD-771C6A4AE6D6}" type="presOf" srcId="{9F5E9F23-8EAC-4349-BC01-DAFC4058B351}" destId="{56BA0E66-A73E-4B4E-A3EF-52E2DA2D8F56}" srcOrd="0" destOrd="0" presId="urn:microsoft.com/office/officeart/2005/8/layout/pList2"/>
    <dgm:cxn modelId="{792E9CCC-7746-B94D-B9A3-611E6973A255}" type="presOf" srcId="{828A56E1-7C61-AF4E-931D-04C5F3FD9857}" destId="{B57292CC-184D-4943-8BCE-B6BA73156138}" srcOrd="0" destOrd="3" presId="urn:microsoft.com/office/officeart/2005/8/layout/pList2"/>
    <dgm:cxn modelId="{297A77D1-E48E-EB42-976D-F9BED4963CF6}" type="presOf" srcId="{86EE0E8E-64DE-D74C-9D3C-2B291C194568}" destId="{A551685A-1C70-B849-B498-0BD4ADEA1665}" srcOrd="0" destOrd="0" presId="urn:microsoft.com/office/officeart/2005/8/layout/pList2"/>
    <dgm:cxn modelId="{01E2BDD3-F105-1F40-BE3B-A29F6D12DF7F}" srcId="{08CCC7A0-CCD1-C147-A99C-2BEC20463BD5}" destId="{4B3E6240-2A0D-514D-ABD5-61F96F5814DE}" srcOrd="2" destOrd="0" parTransId="{87335FEA-B3EF-774E-8B45-3886A1B3440F}" sibTransId="{B6905CFF-7C3D-A04E-AB20-92C6487F026F}"/>
    <dgm:cxn modelId="{9818CBD5-BECF-4948-BCA5-CBD9F541B26B}" type="presOf" srcId="{F71BD8FF-A655-9F4A-8FF4-17DEAB0BD7B8}" destId="{B57292CC-184D-4943-8BCE-B6BA73156138}" srcOrd="0" destOrd="4" presId="urn:microsoft.com/office/officeart/2005/8/layout/pList2"/>
    <dgm:cxn modelId="{A80826DE-A128-AF4A-9FE5-00E5D1356B3E}" srcId="{86EE0E8E-64DE-D74C-9D3C-2B291C194568}" destId="{1E2E1800-8C77-F348-9ECB-8DA7507F25D6}" srcOrd="4" destOrd="0" parTransId="{9D4CDA37-5112-964A-A87B-3C963E7F775A}" sibTransId="{EB68E6B1-1C38-3248-9F3B-A054CB6DD9AD}"/>
    <dgm:cxn modelId="{55342EE3-DDC0-4F44-BE50-F1B53B0CE4E9}" type="presOf" srcId="{D46B32B4-053F-1143-A8D5-86441A44DF99}" destId="{B57292CC-184D-4943-8BCE-B6BA73156138}" srcOrd="0" destOrd="5" presId="urn:microsoft.com/office/officeart/2005/8/layout/pList2"/>
    <dgm:cxn modelId="{CB3163FA-B91E-9D4B-8763-59D6BE1C9006}" srcId="{08CCC7A0-CCD1-C147-A99C-2BEC20463BD5}" destId="{FFC8826F-27F8-9641-B476-618A89898C87}" srcOrd="1" destOrd="0" parTransId="{D91FF029-C484-0E49-865F-5EAE498D397A}" sibTransId="{0FD3A5FC-A698-134B-9DF1-708F874640F0}"/>
    <dgm:cxn modelId="{94DF58FB-4EFF-444B-8255-5BB068DBFA01}" type="presOf" srcId="{296E28B2-6171-5145-BC0B-44468CE5CDD6}" destId="{22ACE38E-7F34-0842-B6CA-1DE75E812F7E}" srcOrd="0" destOrd="0" presId="urn:microsoft.com/office/officeart/2005/8/layout/pList2"/>
    <dgm:cxn modelId="{B4749EFC-4C90-0E4A-9CD8-1AF4240E7AE9}" type="presOf" srcId="{769C07BD-1330-754E-89DA-91FD18DACA7E}" destId="{A551685A-1C70-B849-B498-0BD4ADEA1665}" srcOrd="0" destOrd="6" presId="urn:microsoft.com/office/officeart/2005/8/layout/pList2"/>
    <dgm:cxn modelId="{D46BBEFF-6A17-3E4E-84D4-F1A48B7AEE79}" type="presOf" srcId="{08CCC7A0-CCD1-C147-A99C-2BEC20463BD5}" destId="{3B2EBC9A-9B7D-354A-9BC7-5940B50522DB}" srcOrd="0" destOrd="0" presId="urn:microsoft.com/office/officeart/2005/8/layout/pList2"/>
    <dgm:cxn modelId="{1661CBF6-94C9-0B48-9B05-2F296A4490AC}" type="presParOf" srcId="{56BA0E66-A73E-4B4E-A3EF-52E2DA2D8F56}" destId="{747D0090-713E-134D-B2F1-D33D943E1BCF}" srcOrd="0" destOrd="0" presId="urn:microsoft.com/office/officeart/2005/8/layout/pList2"/>
    <dgm:cxn modelId="{3224E9F0-219F-394F-9DA8-542890618D12}" type="presParOf" srcId="{56BA0E66-A73E-4B4E-A3EF-52E2DA2D8F56}" destId="{88953958-2967-6943-8FC1-878DBB53CBEE}" srcOrd="1" destOrd="0" presId="urn:microsoft.com/office/officeart/2005/8/layout/pList2"/>
    <dgm:cxn modelId="{C7776B7B-F268-2D46-AC64-9FDE312B2C4E}" type="presParOf" srcId="{88953958-2967-6943-8FC1-878DBB53CBEE}" destId="{79B7EA20-7B1D-0947-8285-704873954990}" srcOrd="0" destOrd="0" presId="urn:microsoft.com/office/officeart/2005/8/layout/pList2"/>
    <dgm:cxn modelId="{2297FCD7-E1A7-0246-9340-7229689C8FC9}" type="presParOf" srcId="{79B7EA20-7B1D-0947-8285-704873954990}" destId="{3B2EBC9A-9B7D-354A-9BC7-5940B50522DB}" srcOrd="0" destOrd="0" presId="urn:microsoft.com/office/officeart/2005/8/layout/pList2"/>
    <dgm:cxn modelId="{04045CD3-F54E-DF44-BC4A-CBF7474B1C7C}" type="presParOf" srcId="{79B7EA20-7B1D-0947-8285-704873954990}" destId="{E811BA78-5911-D443-A12F-49FDE8CC09E6}" srcOrd="1" destOrd="0" presId="urn:microsoft.com/office/officeart/2005/8/layout/pList2"/>
    <dgm:cxn modelId="{8EC8F32A-24F4-1540-8696-88DF239A2DD4}" type="presParOf" srcId="{79B7EA20-7B1D-0947-8285-704873954990}" destId="{6ED7AC7F-979B-C849-AAF1-985A328B20E5}" srcOrd="2" destOrd="0" presId="urn:microsoft.com/office/officeart/2005/8/layout/pList2"/>
    <dgm:cxn modelId="{4937DF5E-CAF1-0F42-B5B6-19DE384BC208}" type="presParOf" srcId="{88953958-2967-6943-8FC1-878DBB53CBEE}" destId="{22ACE38E-7F34-0842-B6CA-1DE75E812F7E}" srcOrd="1" destOrd="0" presId="urn:microsoft.com/office/officeart/2005/8/layout/pList2"/>
    <dgm:cxn modelId="{C2EEFB29-4CE7-6341-8F3C-6B904C00F62D}" type="presParOf" srcId="{88953958-2967-6943-8FC1-878DBB53CBEE}" destId="{85928B64-2888-424D-B33A-9657134FDF29}" srcOrd="2" destOrd="0" presId="urn:microsoft.com/office/officeart/2005/8/layout/pList2"/>
    <dgm:cxn modelId="{F65ECE04-96A3-254D-92F8-A38587E214DF}" type="presParOf" srcId="{85928B64-2888-424D-B33A-9657134FDF29}" destId="{A551685A-1C70-B849-B498-0BD4ADEA1665}" srcOrd="0" destOrd="0" presId="urn:microsoft.com/office/officeart/2005/8/layout/pList2"/>
    <dgm:cxn modelId="{1B216FEA-C933-6242-82D1-D38263A56721}" type="presParOf" srcId="{85928B64-2888-424D-B33A-9657134FDF29}" destId="{1746283F-1330-C741-9301-6D67015C1BA7}" srcOrd="1" destOrd="0" presId="urn:microsoft.com/office/officeart/2005/8/layout/pList2"/>
    <dgm:cxn modelId="{E5633564-6670-8946-BAF1-E682F9477A72}" type="presParOf" srcId="{85928B64-2888-424D-B33A-9657134FDF29}" destId="{E0BDA846-C975-7945-A355-676F437C3FBE}" srcOrd="2" destOrd="0" presId="urn:microsoft.com/office/officeart/2005/8/layout/pList2"/>
    <dgm:cxn modelId="{28546633-A46C-6446-AD79-BA670978E4C1}" type="presParOf" srcId="{88953958-2967-6943-8FC1-878DBB53CBEE}" destId="{A92233B9-9E32-884C-80FC-DE6DBB709689}" srcOrd="3" destOrd="0" presId="urn:microsoft.com/office/officeart/2005/8/layout/pList2"/>
    <dgm:cxn modelId="{ADA88984-43EE-7A4F-9E61-B01102FB3A0A}" type="presParOf" srcId="{88953958-2967-6943-8FC1-878DBB53CBEE}" destId="{BCE498F2-77C9-7242-B3C4-B4FB842CFB31}" srcOrd="4" destOrd="0" presId="urn:microsoft.com/office/officeart/2005/8/layout/pList2"/>
    <dgm:cxn modelId="{0E72D34B-F40A-884E-B2A6-61BED7949857}" type="presParOf" srcId="{BCE498F2-77C9-7242-B3C4-B4FB842CFB31}" destId="{B57292CC-184D-4943-8BCE-B6BA73156138}" srcOrd="0" destOrd="0" presId="urn:microsoft.com/office/officeart/2005/8/layout/pList2"/>
    <dgm:cxn modelId="{159EF5DF-DC3E-8F46-BFFB-C3AFDB38F9C4}" type="presParOf" srcId="{BCE498F2-77C9-7242-B3C4-B4FB842CFB31}" destId="{FAE419AE-73DA-0849-8E4A-CBD19DE01897}" srcOrd="1" destOrd="0" presId="urn:microsoft.com/office/officeart/2005/8/layout/pList2"/>
    <dgm:cxn modelId="{8B194719-E371-3946-81CB-A8C7625F7259}" type="presParOf" srcId="{BCE498F2-77C9-7242-B3C4-B4FB842CFB31}" destId="{ADDAD091-1F18-CF4E-9507-A5999FBC16AF}"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4CE4CC-405A-FD43-A2FB-D38747E18335}">
      <dsp:nvSpPr>
        <dsp:cNvPr id="0" name=""/>
        <dsp:cNvSpPr/>
      </dsp:nvSpPr>
      <dsp:spPr>
        <a:xfrm>
          <a:off x="0" y="549"/>
          <a:ext cx="100330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B33596-3C23-1344-A6A2-850B82AFFAB9}">
      <dsp:nvSpPr>
        <dsp:cNvPr id="0" name=""/>
        <dsp:cNvSpPr/>
      </dsp:nvSpPr>
      <dsp:spPr>
        <a:xfrm>
          <a:off x="0" y="549"/>
          <a:ext cx="10033000" cy="89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nl-NL" sz="3400" kern="1200"/>
            <a:t>Den Haag – Inwinning – Eveline Vos</a:t>
          </a:r>
          <a:endParaRPr lang="en-US" sz="3400" kern="1200"/>
        </a:p>
      </dsp:txBody>
      <dsp:txXfrm>
        <a:off x="0" y="549"/>
        <a:ext cx="10033000" cy="899892"/>
      </dsp:txXfrm>
    </dsp:sp>
    <dsp:sp modelId="{67BE4003-F7FC-714A-9B93-7CECC14AB704}">
      <dsp:nvSpPr>
        <dsp:cNvPr id="0" name=""/>
        <dsp:cNvSpPr/>
      </dsp:nvSpPr>
      <dsp:spPr>
        <a:xfrm>
          <a:off x="0" y="900442"/>
          <a:ext cx="100330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04A3C9-CF99-7546-819D-5920BF51C2C4}">
      <dsp:nvSpPr>
        <dsp:cNvPr id="0" name=""/>
        <dsp:cNvSpPr/>
      </dsp:nvSpPr>
      <dsp:spPr>
        <a:xfrm>
          <a:off x="0" y="900442"/>
          <a:ext cx="10033000" cy="89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nl-NL" sz="3400" kern="1200"/>
            <a:t>Rotterdam – Registratie – Jane Hermans</a:t>
          </a:r>
          <a:endParaRPr lang="en-US" sz="3400" kern="1200"/>
        </a:p>
      </dsp:txBody>
      <dsp:txXfrm>
        <a:off x="0" y="900442"/>
        <a:ext cx="10033000" cy="899892"/>
      </dsp:txXfrm>
    </dsp:sp>
    <dsp:sp modelId="{45EB7D3E-9EEB-8C41-A4BF-0F950E59296B}">
      <dsp:nvSpPr>
        <dsp:cNvPr id="0" name=""/>
        <dsp:cNvSpPr/>
      </dsp:nvSpPr>
      <dsp:spPr>
        <a:xfrm>
          <a:off x="0" y="1800335"/>
          <a:ext cx="100330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AD7A3B-78C2-C24C-8E20-9B3CB541DFE1}">
      <dsp:nvSpPr>
        <dsp:cNvPr id="0" name=""/>
        <dsp:cNvSpPr/>
      </dsp:nvSpPr>
      <dsp:spPr>
        <a:xfrm>
          <a:off x="0" y="1800335"/>
          <a:ext cx="10033000" cy="89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nl-NL" sz="3400" kern="1200"/>
            <a:t>Amsterdam – Gebruik – Melanie August-de Meijer</a:t>
          </a:r>
          <a:endParaRPr lang="en-US" sz="3400" kern="1200"/>
        </a:p>
      </dsp:txBody>
      <dsp:txXfrm>
        <a:off x="0" y="1800335"/>
        <a:ext cx="10033000" cy="899892"/>
      </dsp:txXfrm>
    </dsp:sp>
    <dsp:sp modelId="{FD9F4B29-CDE5-D04E-BA3F-4C920F116CEC}">
      <dsp:nvSpPr>
        <dsp:cNvPr id="0" name=""/>
        <dsp:cNvSpPr/>
      </dsp:nvSpPr>
      <dsp:spPr>
        <a:xfrm>
          <a:off x="0" y="2700227"/>
          <a:ext cx="100330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B15647-E27E-4E4D-A522-03C3481A91B1}">
      <dsp:nvSpPr>
        <dsp:cNvPr id="0" name=""/>
        <dsp:cNvSpPr/>
      </dsp:nvSpPr>
      <dsp:spPr>
        <a:xfrm>
          <a:off x="0" y="2700227"/>
          <a:ext cx="10033000" cy="89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nl-NL" sz="3400" kern="1200"/>
            <a:t>VNG Realisatie – Samenhang – Gerlof de Haan</a:t>
          </a:r>
          <a:endParaRPr lang="en-US" sz="3400" kern="1200"/>
        </a:p>
      </dsp:txBody>
      <dsp:txXfrm>
        <a:off x="0" y="2700227"/>
        <a:ext cx="10033000" cy="899892"/>
      </dsp:txXfrm>
    </dsp:sp>
    <dsp:sp modelId="{9EE243B9-64F1-874B-8898-6249EB6B75AA}">
      <dsp:nvSpPr>
        <dsp:cNvPr id="0" name=""/>
        <dsp:cNvSpPr/>
      </dsp:nvSpPr>
      <dsp:spPr>
        <a:xfrm>
          <a:off x="0" y="3600120"/>
          <a:ext cx="100330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55E905-66A1-534F-AE89-46706203622A}">
      <dsp:nvSpPr>
        <dsp:cNvPr id="0" name=""/>
        <dsp:cNvSpPr/>
      </dsp:nvSpPr>
      <dsp:spPr>
        <a:xfrm>
          <a:off x="0" y="3600120"/>
          <a:ext cx="10033000" cy="89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nl-NL" sz="3400" kern="1200"/>
            <a:t>VNG – Programmmamagement – Eduard Renger</a:t>
          </a:r>
          <a:endParaRPr lang="en-US" sz="3400" kern="1200"/>
        </a:p>
      </dsp:txBody>
      <dsp:txXfrm>
        <a:off x="0" y="3600120"/>
        <a:ext cx="10033000" cy="8998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D0090-713E-134D-B2F1-D33D943E1BCF}">
      <dsp:nvSpPr>
        <dsp:cNvPr id="0" name=""/>
        <dsp:cNvSpPr/>
      </dsp:nvSpPr>
      <dsp:spPr>
        <a:xfrm>
          <a:off x="0" y="0"/>
          <a:ext cx="6886056" cy="266406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D7AC7F-979B-C849-AAF1-985A328B20E5}">
      <dsp:nvSpPr>
        <dsp:cNvPr id="0" name=""/>
        <dsp:cNvSpPr/>
      </dsp:nvSpPr>
      <dsp:spPr>
        <a:xfrm>
          <a:off x="206581" y="355208"/>
          <a:ext cx="2022778" cy="1953645"/>
        </a:xfrm>
        <a:prstGeom prst="roundRect">
          <a:avLst>
            <a:gd name="adj" fmla="val 10000"/>
          </a:avLst>
        </a:prstGeom>
        <a:blipFill rotWithShape="1">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2EBC9A-9B7D-354A-9BC7-5940B50522DB}">
      <dsp:nvSpPr>
        <dsp:cNvPr id="0" name=""/>
        <dsp:cNvSpPr/>
      </dsp:nvSpPr>
      <dsp:spPr>
        <a:xfrm rot="10800000">
          <a:off x="206581" y="2664062"/>
          <a:ext cx="2022778" cy="3256076"/>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l" defTabSz="800100">
            <a:lnSpc>
              <a:spcPct val="90000"/>
            </a:lnSpc>
            <a:spcBef>
              <a:spcPct val="0"/>
            </a:spcBef>
            <a:spcAft>
              <a:spcPct val="35000"/>
            </a:spcAft>
            <a:buNone/>
          </a:pPr>
          <a:r>
            <a:rPr lang="nl-NL" sz="1800" kern="1200" dirty="0"/>
            <a:t>1. Onderzoek</a:t>
          </a:r>
        </a:p>
        <a:p>
          <a:pPr marL="114300" lvl="1" indent="-114300" algn="l" defTabSz="622300">
            <a:lnSpc>
              <a:spcPct val="90000"/>
            </a:lnSpc>
            <a:spcBef>
              <a:spcPct val="0"/>
            </a:spcBef>
            <a:spcAft>
              <a:spcPct val="15000"/>
            </a:spcAft>
            <a:buFont typeface="Arial" panose="020B0604020202020204" pitchFamily="34" charset="0"/>
            <a:buChar char="•"/>
          </a:pPr>
          <a:r>
            <a:rPr lang="nl-NL" sz="1400" kern="1200" dirty="0"/>
            <a:t>Verzamelen</a:t>
          </a:r>
        </a:p>
        <a:p>
          <a:pPr marL="114300" lvl="1" indent="-114300" algn="l" defTabSz="622300">
            <a:lnSpc>
              <a:spcPct val="90000"/>
            </a:lnSpc>
            <a:spcBef>
              <a:spcPct val="0"/>
            </a:spcBef>
            <a:spcAft>
              <a:spcPct val="15000"/>
            </a:spcAft>
            <a:buChar char="•"/>
          </a:pPr>
          <a:r>
            <a:rPr lang="nl-NL" sz="1400" kern="1200"/>
            <a:t>Analyseren</a:t>
          </a:r>
          <a:endParaRPr lang="nl-NL" sz="1400" kern="1200" dirty="0"/>
        </a:p>
        <a:p>
          <a:pPr marL="114300" lvl="1" indent="-114300" algn="l" defTabSz="622300">
            <a:lnSpc>
              <a:spcPct val="90000"/>
            </a:lnSpc>
            <a:spcBef>
              <a:spcPct val="0"/>
            </a:spcBef>
            <a:spcAft>
              <a:spcPct val="15000"/>
            </a:spcAft>
            <a:buChar char="•"/>
          </a:pPr>
          <a:r>
            <a:rPr lang="nl-NL" sz="1400" kern="1200"/>
            <a:t>Ketenpartners betrekken</a:t>
          </a:r>
          <a:endParaRPr lang="nl-NL" sz="1400" kern="1200" dirty="0"/>
        </a:p>
        <a:p>
          <a:pPr marL="114300" lvl="1" indent="-114300" algn="l" defTabSz="622300">
            <a:lnSpc>
              <a:spcPct val="90000"/>
            </a:lnSpc>
            <a:spcBef>
              <a:spcPct val="0"/>
            </a:spcBef>
            <a:spcAft>
              <a:spcPct val="15000"/>
            </a:spcAft>
            <a:buChar char="•"/>
          </a:pPr>
          <a:endParaRPr lang="nl-NL" sz="1400" kern="1200" dirty="0"/>
        </a:p>
        <a:p>
          <a:pPr marL="114300" lvl="1" indent="-114300" algn="l" defTabSz="622300">
            <a:lnSpc>
              <a:spcPct val="90000"/>
            </a:lnSpc>
            <a:spcBef>
              <a:spcPct val="0"/>
            </a:spcBef>
            <a:spcAft>
              <a:spcPct val="15000"/>
            </a:spcAft>
            <a:buChar char="•"/>
          </a:pPr>
          <a:endParaRPr lang="nl-NL" sz="1400" kern="1200" dirty="0"/>
        </a:p>
        <a:p>
          <a:pPr marL="114300" lvl="1" indent="-114300" algn="l" defTabSz="622300">
            <a:lnSpc>
              <a:spcPct val="90000"/>
            </a:lnSpc>
            <a:spcBef>
              <a:spcPct val="0"/>
            </a:spcBef>
            <a:spcAft>
              <a:spcPct val="15000"/>
            </a:spcAft>
            <a:buChar char="•"/>
          </a:pPr>
          <a:r>
            <a:rPr lang="nl-NL" sz="1400" kern="1200" dirty="0" err="1"/>
            <a:t>Oplossings-richting</a:t>
          </a:r>
          <a:r>
            <a:rPr lang="nl-NL" sz="1400" kern="1200" dirty="0"/>
            <a:t> opstellen</a:t>
          </a:r>
        </a:p>
        <a:p>
          <a:pPr marL="114300" lvl="1" indent="-114300" algn="l" defTabSz="622300">
            <a:lnSpc>
              <a:spcPct val="90000"/>
            </a:lnSpc>
            <a:spcBef>
              <a:spcPct val="0"/>
            </a:spcBef>
            <a:spcAft>
              <a:spcPct val="15000"/>
            </a:spcAft>
            <a:buChar char="•"/>
          </a:pPr>
          <a:r>
            <a:rPr lang="nl-NL" sz="1400" kern="1200" dirty="0"/>
            <a:t>Voorstel voor proefopstelling</a:t>
          </a:r>
        </a:p>
      </dsp:txBody>
      <dsp:txXfrm rot="10800000">
        <a:off x="268788" y="2664062"/>
        <a:ext cx="1898364" cy="3193869"/>
      </dsp:txXfrm>
    </dsp:sp>
    <dsp:sp modelId="{E0BDA846-C975-7945-A355-676F437C3FBE}">
      <dsp:nvSpPr>
        <dsp:cNvPr id="0" name=""/>
        <dsp:cNvSpPr/>
      </dsp:nvSpPr>
      <dsp:spPr>
        <a:xfrm>
          <a:off x="2431638" y="355208"/>
          <a:ext cx="2022778" cy="1953645"/>
        </a:xfrm>
        <a:prstGeom prst="roundRect">
          <a:avLst>
            <a:gd name="adj" fmla="val 10000"/>
          </a:avLst>
        </a:prstGeom>
        <a:blipFill rotWithShape="1">
          <a:blip xmlns:r="http://schemas.openxmlformats.org/officeDocument/2006/relationships" r:embed="rId2"/>
          <a:srcRect/>
          <a:stretch>
            <a:fillRect t="-17000" b="-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51685A-1C70-B849-B498-0BD4ADEA1665}">
      <dsp:nvSpPr>
        <dsp:cNvPr id="0" name=""/>
        <dsp:cNvSpPr/>
      </dsp:nvSpPr>
      <dsp:spPr>
        <a:xfrm rot="10800000">
          <a:off x="2431638" y="2664062"/>
          <a:ext cx="2022778" cy="3256076"/>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l" defTabSz="800100">
            <a:lnSpc>
              <a:spcPct val="90000"/>
            </a:lnSpc>
            <a:spcBef>
              <a:spcPct val="0"/>
            </a:spcBef>
            <a:spcAft>
              <a:spcPct val="35000"/>
            </a:spcAft>
            <a:buNone/>
          </a:pPr>
          <a:r>
            <a:rPr lang="nl-NL" sz="1800" kern="1200" dirty="0"/>
            <a:t>2.Voorbereiding</a:t>
          </a:r>
        </a:p>
        <a:p>
          <a:pPr marL="114300" lvl="1" indent="-114300" algn="l" defTabSz="622300">
            <a:lnSpc>
              <a:spcPct val="90000"/>
            </a:lnSpc>
            <a:spcBef>
              <a:spcPct val="0"/>
            </a:spcBef>
            <a:spcAft>
              <a:spcPct val="15000"/>
            </a:spcAft>
            <a:buChar char="•"/>
          </a:pPr>
          <a:r>
            <a:rPr lang="nl-NL" sz="1400" kern="1200" dirty="0"/>
            <a:t>concrete oplossingen uitwerken </a:t>
          </a:r>
        </a:p>
        <a:p>
          <a:pPr marL="114300" lvl="1" indent="-114300" algn="l" defTabSz="622300">
            <a:lnSpc>
              <a:spcPct val="90000"/>
            </a:lnSpc>
            <a:spcBef>
              <a:spcPct val="0"/>
            </a:spcBef>
            <a:spcAft>
              <a:spcPct val="15000"/>
            </a:spcAft>
            <a:buChar char="•"/>
          </a:pPr>
          <a:r>
            <a:rPr lang="nl-NL" sz="1400" kern="1200" dirty="0"/>
            <a:t>Beproevingen uitvoeren</a:t>
          </a:r>
        </a:p>
        <a:p>
          <a:pPr marL="114300" lvl="1" indent="-114300" algn="l" defTabSz="622300">
            <a:lnSpc>
              <a:spcPct val="90000"/>
            </a:lnSpc>
            <a:spcBef>
              <a:spcPct val="0"/>
            </a:spcBef>
            <a:spcAft>
              <a:spcPct val="15000"/>
            </a:spcAft>
            <a:buChar char="•"/>
          </a:pPr>
          <a:endParaRPr lang="nl-NL" sz="1400" kern="1200" dirty="0"/>
        </a:p>
        <a:p>
          <a:pPr marL="114300" lvl="1" indent="-114300" algn="l" defTabSz="622300">
            <a:lnSpc>
              <a:spcPct val="90000"/>
            </a:lnSpc>
            <a:spcBef>
              <a:spcPct val="0"/>
            </a:spcBef>
            <a:spcAft>
              <a:spcPct val="15000"/>
            </a:spcAft>
            <a:buChar char="•"/>
          </a:pPr>
          <a:endParaRPr lang="nl-NL" sz="1400" kern="1200" dirty="0"/>
        </a:p>
        <a:p>
          <a:pPr marL="114300" lvl="1" indent="-114300" algn="l" defTabSz="622300">
            <a:lnSpc>
              <a:spcPct val="90000"/>
            </a:lnSpc>
            <a:spcBef>
              <a:spcPct val="0"/>
            </a:spcBef>
            <a:spcAft>
              <a:spcPct val="15000"/>
            </a:spcAft>
            <a:buChar char="•"/>
          </a:pPr>
          <a:r>
            <a:rPr lang="nl-NL" sz="1400" kern="1200" dirty="0"/>
            <a:t>voorbereiding implementatie-aanpak</a:t>
          </a:r>
        </a:p>
        <a:p>
          <a:pPr marL="114300" lvl="1" indent="-114300" algn="l" defTabSz="622300">
            <a:lnSpc>
              <a:spcPct val="90000"/>
            </a:lnSpc>
            <a:spcBef>
              <a:spcPct val="0"/>
            </a:spcBef>
            <a:spcAft>
              <a:spcPct val="15000"/>
            </a:spcAft>
            <a:buChar char="•"/>
          </a:pPr>
          <a:r>
            <a:rPr lang="nl-NL" sz="1400" kern="1200" dirty="0"/>
            <a:t>plan van aanpak realisatiefase</a:t>
          </a:r>
        </a:p>
      </dsp:txBody>
      <dsp:txXfrm rot="10800000">
        <a:off x="2493845" y="2664062"/>
        <a:ext cx="1898364" cy="3193869"/>
      </dsp:txXfrm>
    </dsp:sp>
    <dsp:sp modelId="{ADDAD091-1F18-CF4E-9507-A5999FBC16AF}">
      <dsp:nvSpPr>
        <dsp:cNvPr id="0" name=""/>
        <dsp:cNvSpPr/>
      </dsp:nvSpPr>
      <dsp:spPr>
        <a:xfrm>
          <a:off x="4656695" y="355208"/>
          <a:ext cx="2022778" cy="1953645"/>
        </a:xfrm>
        <a:prstGeom prst="roundRect">
          <a:avLst>
            <a:gd name="adj" fmla="val 10000"/>
          </a:avLst>
        </a:prstGeom>
        <a:blipFill rotWithShape="1">
          <a:blip xmlns:r="http://schemas.openxmlformats.org/officeDocument/2006/relationships" r:embed="rId3"/>
          <a:srcRect/>
          <a:stretch>
            <a:fillRect l="-13000" r="-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7292CC-184D-4943-8BCE-B6BA73156138}">
      <dsp:nvSpPr>
        <dsp:cNvPr id="0" name=""/>
        <dsp:cNvSpPr/>
      </dsp:nvSpPr>
      <dsp:spPr>
        <a:xfrm rot="10800000">
          <a:off x="4656695" y="2664062"/>
          <a:ext cx="2022778" cy="3256076"/>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l" defTabSz="800100">
            <a:lnSpc>
              <a:spcPct val="90000"/>
            </a:lnSpc>
            <a:spcBef>
              <a:spcPct val="0"/>
            </a:spcBef>
            <a:spcAft>
              <a:spcPct val="35000"/>
            </a:spcAft>
            <a:buNone/>
          </a:pPr>
          <a:r>
            <a:rPr lang="nl-NL" sz="1800" kern="1200" dirty="0"/>
            <a:t>3.Implementatie</a:t>
          </a:r>
        </a:p>
        <a:p>
          <a:pPr marL="114300" lvl="1" indent="-114300" algn="l" defTabSz="622300">
            <a:lnSpc>
              <a:spcPct val="90000"/>
            </a:lnSpc>
            <a:spcBef>
              <a:spcPct val="0"/>
            </a:spcBef>
            <a:spcAft>
              <a:spcPct val="15000"/>
            </a:spcAft>
            <a:buChar char="•"/>
          </a:pPr>
          <a:r>
            <a:rPr lang="nl-NL" sz="1400" kern="1200" dirty="0"/>
            <a:t>Realiseren van een werkende 3D keten </a:t>
          </a:r>
        </a:p>
        <a:p>
          <a:pPr marL="114300" lvl="1" indent="-114300" algn="l" defTabSz="622300">
            <a:lnSpc>
              <a:spcPct val="90000"/>
            </a:lnSpc>
            <a:spcBef>
              <a:spcPct val="0"/>
            </a:spcBef>
            <a:spcAft>
              <a:spcPct val="15000"/>
            </a:spcAft>
            <a:buChar char="•"/>
          </a:pPr>
          <a:endParaRPr lang="nl-NL" sz="1400" kern="1200" dirty="0"/>
        </a:p>
        <a:p>
          <a:pPr marL="114300" lvl="1" indent="-114300" algn="l" defTabSz="622300">
            <a:lnSpc>
              <a:spcPct val="90000"/>
            </a:lnSpc>
            <a:spcBef>
              <a:spcPct val="0"/>
            </a:spcBef>
            <a:spcAft>
              <a:spcPct val="15000"/>
            </a:spcAft>
            <a:buChar char="•"/>
          </a:pPr>
          <a:endParaRPr lang="nl-NL" sz="1400" kern="1200" dirty="0"/>
        </a:p>
        <a:p>
          <a:pPr marL="114300" lvl="1" indent="-114300" algn="l" defTabSz="622300">
            <a:lnSpc>
              <a:spcPct val="90000"/>
            </a:lnSpc>
            <a:spcBef>
              <a:spcPct val="0"/>
            </a:spcBef>
            <a:spcAft>
              <a:spcPct val="15000"/>
            </a:spcAft>
            <a:buChar char="•"/>
          </a:pPr>
          <a:r>
            <a:rPr lang="nl-NL" sz="1400" kern="1200" dirty="0"/>
            <a:t>implementatie-aanpak</a:t>
          </a:r>
        </a:p>
        <a:p>
          <a:pPr marL="114300" lvl="1" indent="-114300" algn="l" defTabSz="622300">
            <a:lnSpc>
              <a:spcPct val="90000"/>
            </a:lnSpc>
            <a:spcBef>
              <a:spcPct val="0"/>
            </a:spcBef>
            <a:spcAft>
              <a:spcPct val="15000"/>
            </a:spcAft>
            <a:buChar char="•"/>
          </a:pPr>
          <a:r>
            <a:rPr lang="nl-NL" sz="1400" kern="1200" dirty="0"/>
            <a:t>randvoorwaarden en </a:t>
          </a:r>
          <a:r>
            <a:rPr lang="nl-NL" sz="1400" kern="1200" dirty="0" err="1"/>
            <a:t>tooling</a:t>
          </a:r>
          <a:endParaRPr lang="nl-NL" sz="1400" kern="1200" dirty="0"/>
        </a:p>
        <a:p>
          <a:pPr marL="114300" lvl="1" indent="-114300" algn="l" defTabSz="622300">
            <a:lnSpc>
              <a:spcPct val="90000"/>
            </a:lnSpc>
            <a:spcBef>
              <a:spcPct val="0"/>
            </a:spcBef>
            <a:spcAft>
              <a:spcPct val="15000"/>
            </a:spcAft>
            <a:buChar char="•"/>
          </a:pPr>
          <a:r>
            <a:rPr lang="nl-NL" sz="1400" kern="1200" dirty="0"/>
            <a:t>Input voor standaarden</a:t>
          </a:r>
        </a:p>
      </dsp:txBody>
      <dsp:txXfrm rot="10800000">
        <a:off x="4718902" y="2664062"/>
        <a:ext cx="1898364" cy="319386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dirty="0">
                <a:latin typeface="Arial" panose="020B0604020202020204" pitchFamily="34" charset="0"/>
                <a:ea typeface="+mn-ea"/>
              </a:defRPr>
            </a:lvl1pPr>
          </a:lstStyle>
          <a:p>
            <a:pPr>
              <a:defRPr/>
            </a:pPr>
            <a:endParaRPr lang="en-US" altLang="en-US"/>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defRPr>
            </a:lvl1pPr>
          </a:lstStyle>
          <a:p>
            <a:fld id="{C3D4CAB9-543B-124D-AC85-B38EEA6DAD72}" type="datetimeFigureOut">
              <a:rPr lang="nl-NL" altLang="en-US"/>
              <a:pPr/>
              <a:t>4-11-2020</a:t>
            </a:fld>
            <a:endParaRPr lang="nl-NL" altLang="en-US"/>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dirty="0">
                <a:latin typeface="Arial" panose="020B0604020202020204" pitchFamily="34" charset="0"/>
                <a:ea typeface="+mn-ea"/>
              </a:defRPr>
            </a:lvl1pPr>
          </a:lstStyle>
          <a:p>
            <a:pPr>
              <a:defRPr/>
            </a:pPr>
            <a:endParaRPr lang="en-US" altLang="en-US"/>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E10CD581-2C6F-F24C-A6EA-AEF3E4905845}" type="slidenum">
              <a:rPr lang="nl-NL" altLang="en-US"/>
              <a:pPr/>
              <a:t>‹nr.›</a:t>
            </a:fld>
            <a:endParaRPr lang="nl-NL" altLang="en-US"/>
          </a:p>
        </p:txBody>
      </p:sp>
    </p:spTree>
    <p:extLst>
      <p:ext uri="{BB962C8B-B14F-4D97-AF65-F5344CB8AC3E}">
        <p14:creationId xmlns:p14="http://schemas.microsoft.com/office/powerpoint/2010/main" val="14827330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dirty="0">
                <a:latin typeface="Arial" panose="020B0604020202020204" pitchFamily="34" charset="0"/>
                <a:ea typeface="+mn-ea"/>
              </a:defRPr>
            </a:lvl1pPr>
          </a:lstStyle>
          <a:p>
            <a:pPr>
              <a:defRPr/>
            </a:pPr>
            <a:endParaRPr lang="en-US" altLang="en-US"/>
          </a:p>
        </p:txBody>
      </p:sp>
      <p:sp>
        <p:nvSpPr>
          <p:cNvPr id="3" name="Tijdelijke aanduiding voor datum 2"/>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defRPr>
            </a:lvl1pPr>
          </a:lstStyle>
          <a:p>
            <a:fld id="{D520C45E-4B48-084A-A24B-FDF519F7717D}" type="datetimeFigureOut">
              <a:rPr lang="nl-NL" altLang="en-US"/>
              <a:pPr/>
              <a:t>3-11-2020</a:t>
            </a:fld>
            <a:endParaRPr lang="nl-NL" altLang="en-US"/>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nl-NL" noProof="0"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dirty="0">
                <a:latin typeface="Arial" panose="020B0604020202020204" pitchFamily="34" charset="0"/>
                <a:ea typeface="+mn-ea"/>
              </a:defRPr>
            </a:lvl1pPr>
          </a:lstStyle>
          <a:p>
            <a:pPr>
              <a:defRPr/>
            </a:pPr>
            <a:endParaRPr lang="en-US" altLang="en-US"/>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3399720B-A57D-9C40-A75B-79A2C5AF5111}" type="slidenum">
              <a:rPr lang="nl-NL" altLang="en-US"/>
              <a:pPr/>
              <a:t>‹nr.›</a:t>
            </a:fld>
            <a:endParaRPr lang="nl-NL" altLang="en-US"/>
          </a:p>
        </p:txBody>
      </p:sp>
    </p:spTree>
    <p:extLst>
      <p:ext uri="{BB962C8B-B14F-4D97-AF65-F5344CB8AC3E}">
        <p14:creationId xmlns:p14="http://schemas.microsoft.com/office/powerpoint/2010/main" val="1828993343"/>
      </p:ext>
    </p:extLst>
  </p:cSld>
  <p:clrMap bg1="lt1" tx1="dk1" bg2="lt2" tx2="dk2" accent1="accent1" accent2="accent2" accent3="accent3" accent4="accent4" accent5="accent5" accent6="accent6" hlink="hlink" folHlink="folHlink"/>
  <p:hf hdr="0" ftr="0" dt="0"/>
  <p:notesStyle>
    <a:lvl1pPr algn="l" defTabSz="912813"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128"/>
        <a:cs typeface="+mn-cs"/>
      </a:defRPr>
    </a:lvl1pPr>
    <a:lvl2pPr marL="455613" algn="l" defTabSz="912813"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128"/>
        <a:cs typeface="+mn-cs"/>
      </a:defRPr>
    </a:lvl2pPr>
    <a:lvl3pPr marL="912813" algn="l" defTabSz="912813"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128"/>
        <a:cs typeface="+mn-cs"/>
      </a:defRPr>
    </a:lvl3pPr>
    <a:lvl4pPr marL="1370013" algn="l" defTabSz="912813"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128"/>
        <a:cs typeface="+mn-cs"/>
      </a:defRPr>
    </a:lvl4pPr>
    <a:lvl5pPr marL="1827213" algn="l" defTabSz="912813"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128"/>
        <a:cs typeface="+mn-cs"/>
      </a:defRPr>
    </a:lvl5pPr>
    <a:lvl6pPr marL="2285795" algn="l" defTabSz="914317" rtl="0" eaLnBrk="1" latinLnBrk="0" hangingPunct="1">
      <a:defRPr sz="1200" kern="1200">
        <a:solidFill>
          <a:schemeClr val="tx1"/>
        </a:solidFill>
        <a:latin typeface="+mn-lt"/>
        <a:ea typeface="+mn-ea"/>
        <a:cs typeface="+mn-cs"/>
      </a:defRPr>
    </a:lvl6pPr>
    <a:lvl7pPr marL="2742953" algn="l" defTabSz="914317" rtl="0" eaLnBrk="1" latinLnBrk="0" hangingPunct="1">
      <a:defRPr sz="1200" kern="1200">
        <a:solidFill>
          <a:schemeClr val="tx1"/>
        </a:solidFill>
        <a:latin typeface="+mn-lt"/>
        <a:ea typeface="+mn-ea"/>
        <a:cs typeface="+mn-cs"/>
      </a:defRPr>
    </a:lvl7pPr>
    <a:lvl8pPr marL="3200113" algn="l" defTabSz="914317" rtl="0" eaLnBrk="1" latinLnBrk="0" hangingPunct="1">
      <a:defRPr sz="1200" kern="1200">
        <a:solidFill>
          <a:schemeClr val="tx1"/>
        </a:solidFill>
        <a:latin typeface="+mn-lt"/>
        <a:ea typeface="+mn-ea"/>
        <a:cs typeface="+mn-cs"/>
      </a:defRPr>
    </a:lvl8pPr>
    <a:lvl9pPr marL="3657271" algn="l" defTabSz="91431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2813" rtl="0" eaLnBrk="0" fontAlgn="base" latinLnBrk="0" hangingPunct="0">
              <a:lnSpc>
                <a:spcPct val="100000"/>
              </a:lnSpc>
              <a:spcBef>
                <a:spcPct val="30000"/>
              </a:spcBef>
              <a:spcAft>
                <a:spcPct val="0"/>
              </a:spcAft>
              <a:buClrTx/>
              <a:buSzTx/>
              <a:buFontTx/>
              <a:buNone/>
              <a:tabLst/>
              <a:defRPr/>
            </a:pPr>
            <a:r>
              <a:rPr lang="nl-NL" dirty="0"/>
              <a:t>Voor datum, voettekst,</a:t>
            </a:r>
            <a:r>
              <a:rPr lang="nl-NL" baseline="0" dirty="0"/>
              <a:t> etc. gebruik onder het menu ‘Invoegen’ de gewenste optie.</a:t>
            </a:r>
          </a:p>
          <a:p>
            <a:pPr marL="0" marR="0" indent="0" algn="l" defTabSz="912813" rtl="0" eaLnBrk="0" fontAlgn="base" latinLnBrk="0" hangingPunct="0">
              <a:lnSpc>
                <a:spcPct val="100000"/>
              </a:lnSpc>
              <a:spcBef>
                <a:spcPct val="30000"/>
              </a:spcBef>
              <a:spcAft>
                <a:spcPct val="0"/>
              </a:spcAft>
              <a:buClrTx/>
              <a:buSzTx/>
              <a:buFontTx/>
              <a:buNone/>
              <a:tabLst/>
              <a:defRPr/>
            </a:pPr>
            <a:r>
              <a:rPr lang="nl-NL" baseline="0" dirty="0"/>
              <a:t>Via Start, Nieuwe dia kun je kiezen uit diverse soorten dia’s om in te voegen.</a:t>
            </a:r>
            <a:endParaRPr lang="nl-NL" dirty="0"/>
          </a:p>
        </p:txBody>
      </p:sp>
      <p:sp>
        <p:nvSpPr>
          <p:cNvPr id="4" name="Tijdelijke aanduiding voor dianummer 3"/>
          <p:cNvSpPr>
            <a:spLocks noGrp="1"/>
          </p:cNvSpPr>
          <p:nvPr>
            <p:ph type="sldNum" sz="quarter" idx="10"/>
          </p:nvPr>
        </p:nvSpPr>
        <p:spPr/>
        <p:txBody>
          <a:bodyPr/>
          <a:lstStyle/>
          <a:p>
            <a:fld id="{3399720B-A57D-9C40-A75B-79A2C5AF5111}" type="slidenum">
              <a:rPr lang="nl-NL" altLang="en-US" smtClean="0"/>
              <a:pPr/>
              <a:t>1</a:t>
            </a:fld>
            <a:endParaRPr lang="nl-NL" altLang="en-US"/>
          </a:p>
        </p:txBody>
      </p:sp>
    </p:spTree>
    <p:extLst>
      <p:ext uri="{BB962C8B-B14F-4D97-AF65-F5344CB8AC3E}">
        <p14:creationId xmlns:p14="http://schemas.microsoft.com/office/powerpoint/2010/main" val="1125666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399720B-A57D-9C40-A75B-79A2C5AF5111}" type="slidenum">
              <a:rPr lang="nl-NL" altLang="en-US" smtClean="0"/>
              <a:pPr/>
              <a:t>7</a:t>
            </a:fld>
            <a:endParaRPr lang="nl-NL" altLang="en-US"/>
          </a:p>
        </p:txBody>
      </p:sp>
    </p:spTree>
    <p:extLst>
      <p:ext uri="{BB962C8B-B14F-4D97-AF65-F5344CB8AC3E}">
        <p14:creationId xmlns:p14="http://schemas.microsoft.com/office/powerpoint/2010/main" val="154922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a:p>
            <a:endParaRPr lang="nl-NL" dirty="0"/>
          </a:p>
        </p:txBody>
      </p:sp>
      <p:sp>
        <p:nvSpPr>
          <p:cNvPr id="4" name="Tijdelijke aanduiding voor dianummer 3"/>
          <p:cNvSpPr>
            <a:spLocks noGrp="1"/>
          </p:cNvSpPr>
          <p:nvPr>
            <p:ph type="sldNum" sz="quarter" idx="5"/>
          </p:nvPr>
        </p:nvSpPr>
        <p:spPr/>
        <p:txBody>
          <a:bodyPr/>
          <a:lstStyle/>
          <a:p>
            <a:fld id="{3399720B-A57D-9C40-A75B-79A2C5AF5111}" type="slidenum">
              <a:rPr lang="nl-NL" altLang="en-US" smtClean="0"/>
              <a:pPr/>
              <a:t>11</a:t>
            </a:fld>
            <a:endParaRPr lang="nl-NL" altLang="en-US"/>
          </a:p>
        </p:txBody>
      </p:sp>
    </p:spTree>
    <p:extLst>
      <p:ext uri="{BB962C8B-B14F-4D97-AF65-F5344CB8AC3E}">
        <p14:creationId xmlns:p14="http://schemas.microsoft.com/office/powerpoint/2010/main" val="3016667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399720B-A57D-9C40-A75B-79A2C5AF5111}" type="slidenum">
              <a:rPr lang="nl-NL" altLang="en-US" smtClean="0"/>
              <a:pPr/>
              <a:t>13</a:t>
            </a:fld>
            <a:endParaRPr lang="nl-NL" altLang="en-US"/>
          </a:p>
        </p:txBody>
      </p:sp>
    </p:spTree>
    <p:extLst>
      <p:ext uri="{BB962C8B-B14F-4D97-AF65-F5344CB8AC3E}">
        <p14:creationId xmlns:p14="http://schemas.microsoft.com/office/powerpoint/2010/main" val="1510106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399720B-A57D-9C40-A75B-79A2C5AF5111}" type="slidenum">
              <a:rPr lang="nl-NL" altLang="en-US" smtClean="0"/>
              <a:pPr/>
              <a:t>14</a:t>
            </a:fld>
            <a:endParaRPr lang="nl-NL" altLang="en-US"/>
          </a:p>
        </p:txBody>
      </p:sp>
    </p:spTree>
    <p:extLst>
      <p:ext uri="{BB962C8B-B14F-4D97-AF65-F5344CB8AC3E}">
        <p14:creationId xmlns:p14="http://schemas.microsoft.com/office/powerpoint/2010/main" val="1769968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399720B-A57D-9C40-A75B-79A2C5AF5111}" type="slidenum">
              <a:rPr lang="nl-NL" altLang="en-US" smtClean="0"/>
              <a:pPr/>
              <a:t>15</a:t>
            </a:fld>
            <a:endParaRPr lang="nl-NL" altLang="en-US"/>
          </a:p>
        </p:txBody>
      </p:sp>
    </p:spTree>
    <p:extLst>
      <p:ext uri="{BB962C8B-B14F-4D97-AF65-F5344CB8AC3E}">
        <p14:creationId xmlns:p14="http://schemas.microsoft.com/office/powerpoint/2010/main" val="1136549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3399720B-A57D-9C40-A75B-79A2C5AF5111}" type="slidenum">
              <a:rPr lang="nl-NL" altLang="en-US" smtClean="0"/>
              <a:pPr/>
              <a:t>23</a:t>
            </a:fld>
            <a:endParaRPr lang="nl-NL" altLang="en-US"/>
          </a:p>
        </p:txBody>
      </p:sp>
    </p:spTree>
    <p:extLst>
      <p:ext uri="{BB962C8B-B14F-4D97-AF65-F5344CB8AC3E}">
        <p14:creationId xmlns:p14="http://schemas.microsoft.com/office/powerpoint/2010/main" val="722357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ekstdia: titel met tekst">
    <p:spTree>
      <p:nvGrpSpPr>
        <p:cNvPr id="1" name=""/>
        <p:cNvGrpSpPr/>
        <p:nvPr/>
      </p:nvGrpSpPr>
      <p:grpSpPr>
        <a:xfrm>
          <a:off x="0" y="0"/>
          <a:ext cx="0" cy="0"/>
          <a:chOff x="0" y="0"/>
          <a:chExt cx="0" cy="0"/>
        </a:xfrm>
      </p:grpSpPr>
      <p:sp>
        <p:nvSpPr>
          <p:cNvPr id="2" name="Titel 1"/>
          <p:cNvSpPr>
            <a:spLocks noGrp="1"/>
          </p:cNvSpPr>
          <p:nvPr>
            <p:ph type="title"/>
          </p:nvPr>
        </p:nvSpPr>
        <p:spPr>
          <a:xfrm>
            <a:off x="1080000" y="1080000"/>
            <a:ext cx="10033200" cy="720000"/>
          </a:xfrm>
        </p:spPr>
        <p:txBody>
          <a:bodyPr>
            <a:noAutofit/>
          </a:bodyPr>
          <a:lstStyle>
            <a:lvl1pPr>
              <a:defRPr sz="3200">
                <a:solidFill>
                  <a:srgbClr val="00A9F3"/>
                </a:solidFill>
              </a:defRPr>
            </a:lvl1pPr>
          </a:lstStyle>
          <a:p>
            <a:r>
              <a:rPr lang="nl-NL"/>
              <a:t>Klik om stijl te bewerken</a:t>
            </a:r>
            <a:endParaRPr lang="nl-NL" dirty="0"/>
          </a:p>
        </p:txBody>
      </p:sp>
      <p:sp>
        <p:nvSpPr>
          <p:cNvPr id="3" name="Tijdelijke aanduiding voor inhoud 2"/>
          <p:cNvSpPr>
            <a:spLocks noGrp="1"/>
          </p:cNvSpPr>
          <p:nvPr>
            <p:ph idx="1"/>
          </p:nvPr>
        </p:nvSpPr>
        <p:spPr/>
        <p:txBody>
          <a:bodyPr>
            <a:noAutofit/>
          </a:bodyPr>
          <a:lstStyle>
            <a:lvl1pPr marL="268288" indent="-268288">
              <a:buClr>
                <a:srgbClr val="00A9F3"/>
              </a:buClr>
              <a:defRPr/>
            </a:lvl1pPr>
            <a:lvl2pPr>
              <a:buClr>
                <a:srgbClr val="00A9F3"/>
              </a:buClr>
              <a:defRPr/>
            </a:lvl2pPr>
            <a:lvl3pPr>
              <a:buClr>
                <a:srgbClr val="00A9F3"/>
              </a:buClr>
              <a:defRPr/>
            </a:lvl3pPr>
            <a:lvl4pPr>
              <a:buClr>
                <a:srgbClr val="00A9F3"/>
              </a:buClr>
              <a:defRPr/>
            </a:lvl4pPr>
            <a:lvl5pPr>
              <a:buClr>
                <a:srgbClr val="00A9F3"/>
              </a:buClr>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2090354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ekstdia: titel met tekst 2k">
    <p:spTree>
      <p:nvGrpSpPr>
        <p:cNvPr id="1" name=""/>
        <p:cNvGrpSpPr/>
        <p:nvPr/>
      </p:nvGrpSpPr>
      <p:grpSpPr>
        <a:xfrm>
          <a:off x="0" y="0"/>
          <a:ext cx="0" cy="0"/>
          <a:chOff x="0" y="0"/>
          <a:chExt cx="0" cy="0"/>
        </a:xfrm>
      </p:grpSpPr>
      <p:sp>
        <p:nvSpPr>
          <p:cNvPr id="2" name="Titel 1"/>
          <p:cNvSpPr>
            <a:spLocks noGrp="1"/>
          </p:cNvSpPr>
          <p:nvPr>
            <p:ph type="title"/>
          </p:nvPr>
        </p:nvSpPr>
        <p:spPr>
          <a:xfrm>
            <a:off x="1080000" y="1080000"/>
            <a:ext cx="10033200" cy="720000"/>
          </a:xfrm>
        </p:spPr>
        <p:txBody>
          <a:bodyPr>
            <a:noAutofit/>
          </a:bodyPr>
          <a:lstStyle>
            <a:lvl1pPr>
              <a:defRPr sz="3200"/>
            </a:lvl1pPr>
          </a:lstStyle>
          <a:p>
            <a:r>
              <a:rPr lang="nl-NL"/>
              <a:t>Klik om stijl te bewerken</a:t>
            </a:r>
            <a:endParaRPr lang="nl-NL" dirty="0"/>
          </a:p>
        </p:txBody>
      </p:sp>
      <p:sp>
        <p:nvSpPr>
          <p:cNvPr id="3" name="Tijdelijke aanduiding voor inhoud 2"/>
          <p:cNvSpPr>
            <a:spLocks noGrp="1"/>
          </p:cNvSpPr>
          <p:nvPr>
            <p:ph idx="1"/>
          </p:nvPr>
        </p:nvSpPr>
        <p:spPr>
          <a:xfrm>
            <a:off x="1080000" y="1800000"/>
            <a:ext cx="4860000" cy="4500000"/>
          </a:xfrm>
        </p:spPr>
        <p:txBody>
          <a:bodyPr>
            <a:noAutofit/>
          </a:bodyPr>
          <a:lstStyle>
            <a:lvl1pPr>
              <a:buClr>
                <a:srgbClr val="00A9F3"/>
              </a:buClr>
              <a:defRPr/>
            </a:lvl1pPr>
            <a:lvl2pPr>
              <a:buClr>
                <a:srgbClr val="00A9F3"/>
              </a:buClr>
              <a:defRPr/>
            </a:lvl2pPr>
            <a:lvl3pPr>
              <a:buClr>
                <a:srgbClr val="00A9F3"/>
              </a:buClr>
              <a:defRPr/>
            </a:lvl3pPr>
            <a:lvl4pPr>
              <a:buClr>
                <a:srgbClr val="00A9F3"/>
              </a:buClr>
              <a:defRPr/>
            </a:lvl4pPr>
            <a:lvl5pPr>
              <a:buClr>
                <a:srgbClr val="00A9F3"/>
              </a:buClr>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8" name="Tijdelijke aanduiding voor inhoud 2"/>
          <p:cNvSpPr>
            <a:spLocks noGrp="1"/>
          </p:cNvSpPr>
          <p:nvPr>
            <p:ph idx="10"/>
          </p:nvPr>
        </p:nvSpPr>
        <p:spPr>
          <a:xfrm>
            <a:off x="6252000" y="1800000"/>
            <a:ext cx="4860000" cy="4500000"/>
          </a:xfrm>
        </p:spPr>
        <p:txBody>
          <a:bodyPr>
            <a:noAutofit/>
          </a:bodyPr>
          <a:lstStyle>
            <a:lvl1pPr>
              <a:buClr>
                <a:srgbClr val="00A9F3"/>
              </a:buClr>
              <a:defRPr/>
            </a:lvl1pPr>
            <a:lvl2pPr>
              <a:buClr>
                <a:srgbClr val="00A9F3"/>
              </a:buClr>
              <a:defRPr/>
            </a:lvl2pPr>
            <a:lvl3pPr>
              <a:buClr>
                <a:srgbClr val="00A9F3"/>
              </a:buClr>
              <a:defRPr/>
            </a:lvl3pPr>
            <a:lvl4pPr>
              <a:buClr>
                <a:srgbClr val="00A9F3"/>
              </a:buClr>
              <a:defRPr/>
            </a:lvl4pPr>
            <a:lvl5pPr>
              <a:buClr>
                <a:srgbClr val="00A9F3"/>
              </a:buClr>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1905419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kstdia: titel ">
    <p:spTree>
      <p:nvGrpSpPr>
        <p:cNvPr id="1" name=""/>
        <p:cNvGrpSpPr/>
        <p:nvPr/>
      </p:nvGrpSpPr>
      <p:grpSpPr>
        <a:xfrm>
          <a:off x="0" y="0"/>
          <a:ext cx="0" cy="0"/>
          <a:chOff x="0" y="0"/>
          <a:chExt cx="0" cy="0"/>
        </a:xfrm>
      </p:grpSpPr>
      <p:sp>
        <p:nvSpPr>
          <p:cNvPr id="2" name="Titel 1"/>
          <p:cNvSpPr>
            <a:spLocks noGrp="1"/>
          </p:cNvSpPr>
          <p:nvPr>
            <p:ph type="title"/>
          </p:nvPr>
        </p:nvSpPr>
        <p:spPr>
          <a:xfrm>
            <a:off x="1080000" y="1080000"/>
            <a:ext cx="10033200" cy="720000"/>
          </a:xfrm>
        </p:spPr>
        <p:txBody>
          <a:bodyPr>
            <a:noAutofit/>
          </a:bodyPr>
          <a:lstStyle>
            <a:lvl1pPr>
              <a:defRPr sz="3200"/>
            </a:lvl1pPr>
          </a:lstStyle>
          <a:p>
            <a:r>
              <a:rPr lang="nl-NL"/>
              <a:t>Klik om stijl te bewerken</a:t>
            </a:r>
            <a:endParaRPr lang="nl-NL" dirty="0"/>
          </a:p>
        </p:txBody>
      </p:sp>
    </p:spTree>
    <p:extLst>
      <p:ext uri="{BB962C8B-B14F-4D97-AF65-F5344CB8AC3E}">
        <p14:creationId xmlns:p14="http://schemas.microsoft.com/office/powerpoint/2010/main" val="1110955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dia: teks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080000" y="1080000"/>
            <a:ext cx="10033200" cy="5220000"/>
          </a:xfrm>
        </p:spPr>
        <p:txBody>
          <a:bodyPr>
            <a:noAutofit/>
          </a:bodyPr>
          <a:lstStyle>
            <a:lvl1pPr>
              <a:buClr>
                <a:srgbClr val="00A9F3"/>
              </a:buClr>
              <a:defRPr/>
            </a:lvl1pPr>
            <a:lvl2pPr>
              <a:buClr>
                <a:srgbClr val="00A9F3"/>
              </a:buClr>
              <a:defRPr/>
            </a:lvl2pPr>
            <a:lvl3pPr>
              <a:buClr>
                <a:srgbClr val="00A9F3"/>
              </a:buClr>
              <a:defRPr/>
            </a:lvl3pPr>
            <a:lvl4pPr>
              <a:buClr>
                <a:srgbClr val="00A9F3"/>
              </a:buClr>
              <a:defRPr/>
            </a:lvl4pPr>
            <a:lvl5pPr>
              <a:buClr>
                <a:srgbClr val="00A9F3"/>
              </a:buClr>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160604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dia: bee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2590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dia: aflopend beeld">
    <p:spTree>
      <p:nvGrpSpPr>
        <p:cNvPr id="1" name=""/>
        <p:cNvGrpSpPr/>
        <p:nvPr/>
      </p:nvGrpSpPr>
      <p:grpSpPr>
        <a:xfrm>
          <a:off x="0" y="0"/>
          <a:ext cx="0" cy="0"/>
          <a:chOff x="0" y="0"/>
          <a:chExt cx="0" cy="0"/>
        </a:xfrm>
      </p:grpSpPr>
      <p:sp>
        <p:nvSpPr>
          <p:cNvPr id="8" name="Rechthoek 7"/>
          <p:cNvSpPr/>
          <p:nvPr userDrawn="1"/>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 name="Groep 1"/>
          <p:cNvGrpSpPr/>
          <p:nvPr userDrawn="1"/>
        </p:nvGrpSpPr>
        <p:grpSpPr>
          <a:xfrm>
            <a:off x="-7374" y="6415994"/>
            <a:ext cx="4949825" cy="449261"/>
            <a:chOff x="0" y="6408737"/>
            <a:chExt cx="4949825" cy="449261"/>
          </a:xfrm>
          <a:solidFill>
            <a:schemeClr val="bg2"/>
          </a:solidFill>
        </p:grpSpPr>
        <p:sp>
          <p:nvSpPr>
            <p:cNvPr id="10" name="Freeform 5"/>
            <p:cNvSpPr>
              <a:spLocks noChangeAspect="1"/>
            </p:cNvSpPr>
            <p:nvPr/>
          </p:nvSpPr>
          <p:spPr bwMode="auto">
            <a:xfrm>
              <a:off x="0" y="6408737"/>
              <a:ext cx="2692044" cy="449261"/>
            </a:xfrm>
            <a:custGeom>
              <a:avLst/>
              <a:gdLst>
                <a:gd name="T0" fmla="*/ 9702800 w 12672"/>
                <a:gd name="T1" fmla="*/ 1619250 h 2116"/>
                <a:gd name="T2" fmla="*/ 0 w 12672"/>
                <a:gd name="T3" fmla="*/ 1619250 h 2116"/>
                <a:gd name="T4" fmla="*/ 0 w 12672"/>
                <a:gd name="T5" fmla="*/ 0 h 2116"/>
                <a:gd name="T6" fmla="*/ 8082604 w 12672"/>
                <a:gd name="T7" fmla="*/ 0 h 2116"/>
                <a:gd name="T8" fmla="*/ 8166064 w 12672"/>
                <a:gd name="T9" fmla="*/ 2296 h 2116"/>
                <a:gd name="T10" fmla="*/ 8248758 w 12672"/>
                <a:gd name="T11" fmla="*/ 8418 h 2116"/>
                <a:gd name="T12" fmla="*/ 8329155 w 12672"/>
                <a:gd name="T13" fmla="*/ 19131 h 2116"/>
                <a:gd name="T14" fmla="*/ 8409553 w 12672"/>
                <a:gd name="T15" fmla="*/ 33671 h 2116"/>
                <a:gd name="T16" fmla="*/ 8487653 w 12672"/>
                <a:gd name="T17" fmla="*/ 51271 h 2116"/>
                <a:gd name="T18" fmla="*/ 8564222 w 12672"/>
                <a:gd name="T19" fmla="*/ 72698 h 2116"/>
                <a:gd name="T20" fmla="*/ 8640025 w 12672"/>
                <a:gd name="T21" fmla="*/ 98716 h 2116"/>
                <a:gd name="T22" fmla="*/ 8712765 w 12672"/>
                <a:gd name="T23" fmla="*/ 127030 h 2116"/>
                <a:gd name="T24" fmla="*/ 8785506 w 12672"/>
                <a:gd name="T25" fmla="*/ 159170 h 2116"/>
                <a:gd name="T26" fmla="*/ 8854418 w 12672"/>
                <a:gd name="T27" fmla="*/ 195136 h 2116"/>
                <a:gd name="T28" fmla="*/ 8922564 w 12672"/>
                <a:gd name="T29" fmla="*/ 234929 h 2116"/>
                <a:gd name="T30" fmla="*/ 8988413 w 12672"/>
                <a:gd name="T31" fmla="*/ 276252 h 2116"/>
                <a:gd name="T32" fmla="*/ 9052731 w 12672"/>
                <a:gd name="T33" fmla="*/ 321401 h 2116"/>
                <a:gd name="T34" fmla="*/ 9113220 w 12672"/>
                <a:gd name="T35" fmla="*/ 370377 h 2116"/>
                <a:gd name="T36" fmla="*/ 9172944 w 12672"/>
                <a:gd name="T37" fmla="*/ 420117 h 2116"/>
                <a:gd name="T38" fmla="*/ 9228839 w 12672"/>
                <a:gd name="T39" fmla="*/ 473684 h 2116"/>
                <a:gd name="T40" fmla="*/ 9282437 w 12672"/>
                <a:gd name="T41" fmla="*/ 531077 h 2116"/>
                <a:gd name="T42" fmla="*/ 9333738 w 12672"/>
                <a:gd name="T43" fmla="*/ 589236 h 2116"/>
                <a:gd name="T44" fmla="*/ 9381211 w 12672"/>
                <a:gd name="T45" fmla="*/ 650455 h 2116"/>
                <a:gd name="T46" fmla="*/ 9426387 w 12672"/>
                <a:gd name="T47" fmla="*/ 714735 h 2116"/>
                <a:gd name="T48" fmla="*/ 9468499 w 12672"/>
                <a:gd name="T49" fmla="*/ 779781 h 2116"/>
                <a:gd name="T50" fmla="*/ 9507550 w 12672"/>
                <a:gd name="T51" fmla="*/ 847887 h 2116"/>
                <a:gd name="T52" fmla="*/ 9543537 w 12672"/>
                <a:gd name="T53" fmla="*/ 918289 h 2116"/>
                <a:gd name="T54" fmla="*/ 9575696 w 12672"/>
                <a:gd name="T55" fmla="*/ 989457 h 2116"/>
                <a:gd name="T56" fmla="*/ 9604792 w 12672"/>
                <a:gd name="T57" fmla="*/ 1062920 h 2116"/>
                <a:gd name="T58" fmla="*/ 9630060 w 12672"/>
                <a:gd name="T59" fmla="*/ 1137913 h 2116"/>
                <a:gd name="T60" fmla="*/ 9651499 w 12672"/>
                <a:gd name="T61" fmla="*/ 1214438 h 2116"/>
                <a:gd name="T62" fmla="*/ 9670641 w 12672"/>
                <a:gd name="T63" fmla="*/ 1293257 h 2116"/>
                <a:gd name="T64" fmla="*/ 9685189 w 12672"/>
                <a:gd name="T65" fmla="*/ 1372842 h 2116"/>
                <a:gd name="T66" fmla="*/ 9694377 w 12672"/>
                <a:gd name="T67" fmla="*/ 1453958 h 2116"/>
                <a:gd name="T68" fmla="*/ 9700503 w 12672"/>
                <a:gd name="T69" fmla="*/ 1535839 h 2116"/>
                <a:gd name="T70" fmla="*/ 9702800 w 12672"/>
                <a:gd name="T71" fmla="*/ 1619250 h 21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2672" h="2116">
                  <a:moveTo>
                    <a:pt x="12672" y="2116"/>
                  </a:moveTo>
                  <a:lnTo>
                    <a:pt x="12672" y="2116"/>
                  </a:lnTo>
                  <a:lnTo>
                    <a:pt x="0" y="2116"/>
                  </a:lnTo>
                  <a:lnTo>
                    <a:pt x="0" y="0"/>
                  </a:lnTo>
                  <a:lnTo>
                    <a:pt x="10556" y="0"/>
                  </a:lnTo>
                  <a:lnTo>
                    <a:pt x="10611" y="0"/>
                  </a:lnTo>
                  <a:lnTo>
                    <a:pt x="10665" y="3"/>
                  </a:lnTo>
                  <a:lnTo>
                    <a:pt x="10720" y="6"/>
                  </a:lnTo>
                  <a:lnTo>
                    <a:pt x="10773" y="11"/>
                  </a:lnTo>
                  <a:lnTo>
                    <a:pt x="10825" y="17"/>
                  </a:lnTo>
                  <a:lnTo>
                    <a:pt x="10878" y="25"/>
                  </a:lnTo>
                  <a:lnTo>
                    <a:pt x="10931" y="33"/>
                  </a:lnTo>
                  <a:lnTo>
                    <a:pt x="10983" y="44"/>
                  </a:lnTo>
                  <a:lnTo>
                    <a:pt x="11034" y="54"/>
                  </a:lnTo>
                  <a:lnTo>
                    <a:pt x="11085" y="67"/>
                  </a:lnTo>
                  <a:lnTo>
                    <a:pt x="11135" y="81"/>
                  </a:lnTo>
                  <a:lnTo>
                    <a:pt x="11185" y="95"/>
                  </a:lnTo>
                  <a:lnTo>
                    <a:pt x="11235" y="110"/>
                  </a:lnTo>
                  <a:lnTo>
                    <a:pt x="11284" y="129"/>
                  </a:lnTo>
                  <a:lnTo>
                    <a:pt x="11333" y="146"/>
                  </a:lnTo>
                  <a:lnTo>
                    <a:pt x="11379" y="166"/>
                  </a:lnTo>
                  <a:lnTo>
                    <a:pt x="11428" y="187"/>
                  </a:lnTo>
                  <a:lnTo>
                    <a:pt x="11474" y="208"/>
                  </a:lnTo>
                  <a:lnTo>
                    <a:pt x="11519" y="232"/>
                  </a:lnTo>
                  <a:lnTo>
                    <a:pt x="11564" y="255"/>
                  </a:lnTo>
                  <a:lnTo>
                    <a:pt x="11610" y="280"/>
                  </a:lnTo>
                  <a:lnTo>
                    <a:pt x="11653" y="307"/>
                  </a:lnTo>
                  <a:lnTo>
                    <a:pt x="11697" y="333"/>
                  </a:lnTo>
                  <a:lnTo>
                    <a:pt x="11739" y="361"/>
                  </a:lnTo>
                  <a:lnTo>
                    <a:pt x="11781" y="391"/>
                  </a:lnTo>
                  <a:lnTo>
                    <a:pt x="11823" y="420"/>
                  </a:lnTo>
                  <a:lnTo>
                    <a:pt x="11863" y="451"/>
                  </a:lnTo>
                  <a:lnTo>
                    <a:pt x="11902" y="484"/>
                  </a:lnTo>
                  <a:lnTo>
                    <a:pt x="11941" y="517"/>
                  </a:lnTo>
                  <a:lnTo>
                    <a:pt x="11980" y="549"/>
                  </a:lnTo>
                  <a:lnTo>
                    <a:pt x="12016" y="585"/>
                  </a:lnTo>
                  <a:lnTo>
                    <a:pt x="12053" y="619"/>
                  </a:lnTo>
                  <a:lnTo>
                    <a:pt x="12089" y="657"/>
                  </a:lnTo>
                  <a:lnTo>
                    <a:pt x="12123" y="694"/>
                  </a:lnTo>
                  <a:lnTo>
                    <a:pt x="12157" y="731"/>
                  </a:lnTo>
                  <a:lnTo>
                    <a:pt x="12190" y="770"/>
                  </a:lnTo>
                  <a:lnTo>
                    <a:pt x="12221" y="809"/>
                  </a:lnTo>
                  <a:lnTo>
                    <a:pt x="12252" y="850"/>
                  </a:lnTo>
                  <a:lnTo>
                    <a:pt x="12282" y="892"/>
                  </a:lnTo>
                  <a:lnTo>
                    <a:pt x="12311" y="934"/>
                  </a:lnTo>
                  <a:lnTo>
                    <a:pt x="12339" y="976"/>
                  </a:lnTo>
                  <a:lnTo>
                    <a:pt x="12366" y="1019"/>
                  </a:lnTo>
                  <a:lnTo>
                    <a:pt x="12392" y="1063"/>
                  </a:lnTo>
                  <a:lnTo>
                    <a:pt x="12417" y="1108"/>
                  </a:lnTo>
                  <a:lnTo>
                    <a:pt x="12440" y="1153"/>
                  </a:lnTo>
                  <a:lnTo>
                    <a:pt x="12464" y="1200"/>
                  </a:lnTo>
                  <a:lnTo>
                    <a:pt x="12485" y="1245"/>
                  </a:lnTo>
                  <a:lnTo>
                    <a:pt x="12506" y="1293"/>
                  </a:lnTo>
                  <a:lnTo>
                    <a:pt x="12526" y="1341"/>
                  </a:lnTo>
                  <a:lnTo>
                    <a:pt x="12544" y="1389"/>
                  </a:lnTo>
                  <a:lnTo>
                    <a:pt x="12562" y="1438"/>
                  </a:lnTo>
                  <a:lnTo>
                    <a:pt x="12577" y="1487"/>
                  </a:lnTo>
                  <a:lnTo>
                    <a:pt x="12593" y="1537"/>
                  </a:lnTo>
                  <a:lnTo>
                    <a:pt x="12605" y="1587"/>
                  </a:lnTo>
                  <a:lnTo>
                    <a:pt x="12618" y="1638"/>
                  </a:lnTo>
                  <a:lnTo>
                    <a:pt x="12630" y="1690"/>
                  </a:lnTo>
                  <a:lnTo>
                    <a:pt x="12639" y="1741"/>
                  </a:lnTo>
                  <a:lnTo>
                    <a:pt x="12649" y="1794"/>
                  </a:lnTo>
                  <a:lnTo>
                    <a:pt x="12655" y="1847"/>
                  </a:lnTo>
                  <a:lnTo>
                    <a:pt x="12661" y="1900"/>
                  </a:lnTo>
                  <a:lnTo>
                    <a:pt x="12666" y="1954"/>
                  </a:lnTo>
                  <a:lnTo>
                    <a:pt x="12669" y="2007"/>
                  </a:lnTo>
                  <a:lnTo>
                    <a:pt x="12672" y="2062"/>
                  </a:lnTo>
                  <a:lnTo>
                    <a:pt x="12672" y="2116"/>
                  </a:lnTo>
                  <a:close/>
                </a:path>
              </a:pathLst>
            </a:custGeom>
            <a:grpFill/>
            <a:ln>
              <a:noFill/>
            </a:ln>
          </p:spPr>
          <p:txBody>
            <a:bodyPr/>
            <a:lstStyle/>
            <a:p>
              <a:pPr eaLnBrk="0" hangingPunct="0">
                <a:defRPr/>
              </a:pPr>
              <a:endParaRPr lang="en-US" sz="1800" dirty="0">
                <a:latin typeface="Arial" panose="020B0604020202020204" pitchFamily="34" charset="0"/>
                <a:ea typeface="+mn-ea"/>
              </a:endParaRPr>
            </a:p>
          </p:txBody>
        </p:sp>
        <p:sp>
          <p:nvSpPr>
            <p:cNvPr id="11" name="Freeform 5"/>
            <p:cNvSpPr>
              <a:spLocks noChangeAspect="1"/>
            </p:cNvSpPr>
            <p:nvPr/>
          </p:nvSpPr>
          <p:spPr bwMode="auto">
            <a:xfrm>
              <a:off x="2257781" y="6408737"/>
              <a:ext cx="2692044" cy="449261"/>
            </a:xfrm>
            <a:custGeom>
              <a:avLst/>
              <a:gdLst>
                <a:gd name="T0" fmla="*/ 9702800 w 12672"/>
                <a:gd name="T1" fmla="*/ 1619250 h 2116"/>
                <a:gd name="T2" fmla="*/ 0 w 12672"/>
                <a:gd name="T3" fmla="*/ 1619250 h 2116"/>
                <a:gd name="T4" fmla="*/ 0 w 12672"/>
                <a:gd name="T5" fmla="*/ 0 h 2116"/>
                <a:gd name="T6" fmla="*/ 8082604 w 12672"/>
                <a:gd name="T7" fmla="*/ 0 h 2116"/>
                <a:gd name="T8" fmla="*/ 8166064 w 12672"/>
                <a:gd name="T9" fmla="*/ 2296 h 2116"/>
                <a:gd name="T10" fmla="*/ 8248758 w 12672"/>
                <a:gd name="T11" fmla="*/ 8418 h 2116"/>
                <a:gd name="T12" fmla="*/ 8329155 w 12672"/>
                <a:gd name="T13" fmla="*/ 19131 h 2116"/>
                <a:gd name="T14" fmla="*/ 8409553 w 12672"/>
                <a:gd name="T15" fmla="*/ 33671 h 2116"/>
                <a:gd name="T16" fmla="*/ 8487653 w 12672"/>
                <a:gd name="T17" fmla="*/ 51271 h 2116"/>
                <a:gd name="T18" fmla="*/ 8564222 w 12672"/>
                <a:gd name="T19" fmla="*/ 72698 h 2116"/>
                <a:gd name="T20" fmla="*/ 8640025 w 12672"/>
                <a:gd name="T21" fmla="*/ 98716 h 2116"/>
                <a:gd name="T22" fmla="*/ 8712765 w 12672"/>
                <a:gd name="T23" fmla="*/ 127030 h 2116"/>
                <a:gd name="T24" fmla="*/ 8785506 w 12672"/>
                <a:gd name="T25" fmla="*/ 159170 h 2116"/>
                <a:gd name="T26" fmla="*/ 8854418 w 12672"/>
                <a:gd name="T27" fmla="*/ 195136 h 2116"/>
                <a:gd name="T28" fmla="*/ 8922564 w 12672"/>
                <a:gd name="T29" fmla="*/ 234929 h 2116"/>
                <a:gd name="T30" fmla="*/ 8988413 w 12672"/>
                <a:gd name="T31" fmla="*/ 276252 h 2116"/>
                <a:gd name="T32" fmla="*/ 9052731 w 12672"/>
                <a:gd name="T33" fmla="*/ 321401 h 2116"/>
                <a:gd name="T34" fmla="*/ 9113220 w 12672"/>
                <a:gd name="T35" fmla="*/ 370377 h 2116"/>
                <a:gd name="T36" fmla="*/ 9172944 w 12672"/>
                <a:gd name="T37" fmla="*/ 420117 h 2116"/>
                <a:gd name="T38" fmla="*/ 9228839 w 12672"/>
                <a:gd name="T39" fmla="*/ 473684 h 2116"/>
                <a:gd name="T40" fmla="*/ 9282437 w 12672"/>
                <a:gd name="T41" fmla="*/ 531077 h 2116"/>
                <a:gd name="T42" fmla="*/ 9333738 w 12672"/>
                <a:gd name="T43" fmla="*/ 589236 h 2116"/>
                <a:gd name="T44" fmla="*/ 9381211 w 12672"/>
                <a:gd name="T45" fmla="*/ 650455 h 2116"/>
                <a:gd name="T46" fmla="*/ 9426387 w 12672"/>
                <a:gd name="T47" fmla="*/ 714735 h 2116"/>
                <a:gd name="T48" fmla="*/ 9468499 w 12672"/>
                <a:gd name="T49" fmla="*/ 779781 h 2116"/>
                <a:gd name="T50" fmla="*/ 9507550 w 12672"/>
                <a:gd name="T51" fmla="*/ 847887 h 2116"/>
                <a:gd name="T52" fmla="*/ 9543537 w 12672"/>
                <a:gd name="T53" fmla="*/ 918289 h 2116"/>
                <a:gd name="T54" fmla="*/ 9575696 w 12672"/>
                <a:gd name="T55" fmla="*/ 989457 h 2116"/>
                <a:gd name="T56" fmla="*/ 9604792 w 12672"/>
                <a:gd name="T57" fmla="*/ 1062920 h 2116"/>
                <a:gd name="T58" fmla="*/ 9630060 w 12672"/>
                <a:gd name="T59" fmla="*/ 1137913 h 2116"/>
                <a:gd name="T60" fmla="*/ 9651499 w 12672"/>
                <a:gd name="T61" fmla="*/ 1214438 h 2116"/>
                <a:gd name="T62" fmla="*/ 9670641 w 12672"/>
                <a:gd name="T63" fmla="*/ 1293257 h 2116"/>
                <a:gd name="T64" fmla="*/ 9685189 w 12672"/>
                <a:gd name="T65" fmla="*/ 1372842 h 2116"/>
                <a:gd name="T66" fmla="*/ 9694377 w 12672"/>
                <a:gd name="T67" fmla="*/ 1453958 h 2116"/>
                <a:gd name="T68" fmla="*/ 9700503 w 12672"/>
                <a:gd name="T69" fmla="*/ 1535839 h 2116"/>
                <a:gd name="T70" fmla="*/ 9702800 w 12672"/>
                <a:gd name="T71" fmla="*/ 1619250 h 21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2672" h="2116">
                  <a:moveTo>
                    <a:pt x="12672" y="2116"/>
                  </a:moveTo>
                  <a:lnTo>
                    <a:pt x="12672" y="2116"/>
                  </a:lnTo>
                  <a:lnTo>
                    <a:pt x="0" y="2116"/>
                  </a:lnTo>
                  <a:lnTo>
                    <a:pt x="0" y="0"/>
                  </a:lnTo>
                  <a:lnTo>
                    <a:pt x="10556" y="0"/>
                  </a:lnTo>
                  <a:lnTo>
                    <a:pt x="10611" y="0"/>
                  </a:lnTo>
                  <a:lnTo>
                    <a:pt x="10665" y="3"/>
                  </a:lnTo>
                  <a:lnTo>
                    <a:pt x="10720" y="6"/>
                  </a:lnTo>
                  <a:lnTo>
                    <a:pt x="10773" y="11"/>
                  </a:lnTo>
                  <a:lnTo>
                    <a:pt x="10825" y="17"/>
                  </a:lnTo>
                  <a:lnTo>
                    <a:pt x="10878" y="25"/>
                  </a:lnTo>
                  <a:lnTo>
                    <a:pt x="10931" y="33"/>
                  </a:lnTo>
                  <a:lnTo>
                    <a:pt x="10983" y="44"/>
                  </a:lnTo>
                  <a:lnTo>
                    <a:pt x="11034" y="54"/>
                  </a:lnTo>
                  <a:lnTo>
                    <a:pt x="11085" y="67"/>
                  </a:lnTo>
                  <a:lnTo>
                    <a:pt x="11135" y="81"/>
                  </a:lnTo>
                  <a:lnTo>
                    <a:pt x="11185" y="95"/>
                  </a:lnTo>
                  <a:lnTo>
                    <a:pt x="11235" y="110"/>
                  </a:lnTo>
                  <a:lnTo>
                    <a:pt x="11284" y="129"/>
                  </a:lnTo>
                  <a:lnTo>
                    <a:pt x="11333" y="146"/>
                  </a:lnTo>
                  <a:lnTo>
                    <a:pt x="11379" y="166"/>
                  </a:lnTo>
                  <a:lnTo>
                    <a:pt x="11428" y="187"/>
                  </a:lnTo>
                  <a:lnTo>
                    <a:pt x="11474" y="208"/>
                  </a:lnTo>
                  <a:lnTo>
                    <a:pt x="11519" y="232"/>
                  </a:lnTo>
                  <a:lnTo>
                    <a:pt x="11564" y="255"/>
                  </a:lnTo>
                  <a:lnTo>
                    <a:pt x="11610" y="280"/>
                  </a:lnTo>
                  <a:lnTo>
                    <a:pt x="11653" y="307"/>
                  </a:lnTo>
                  <a:lnTo>
                    <a:pt x="11697" y="333"/>
                  </a:lnTo>
                  <a:lnTo>
                    <a:pt x="11739" y="361"/>
                  </a:lnTo>
                  <a:lnTo>
                    <a:pt x="11781" y="391"/>
                  </a:lnTo>
                  <a:lnTo>
                    <a:pt x="11823" y="420"/>
                  </a:lnTo>
                  <a:lnTo>
                    <a:pt x="11863" y="451"/>
                  </a:lnTo>
                  <a:lnTo>
                    <a:pt x="11902" y="484"/>
                  </a:lnTo>
                  <a:lnTo>
                    <a:pt x="11941" y="517"/>
                  </a:lnTo>
                  <a:lnTo>
                    <a:pt x="11980" y="549"/>
                  </a:lnTo>
                  <a:lnTo>
                    <a:pt x="12016" y="585"/>
                  </a:lnTo>
                  <a:lnTo>
                    <a:pt x="12053" y="619"/>
                  </a:lnTo>
                  <a:lnTo>
                    <a:pt x="12089" y="657"/>
                  </a:lnTo>
                  <a:lnTo>
                    <a:pt x="12123" y="694"/>
                  </a:lnTo>
                  <a:lnTo>
                    <a:pt x="12157" y="731"/>
                  </a:lnTo>
                  <a:lnTo>
                    <a:pt x="12190" y="770"/>
                  </a:lnTo>
                  <a:lnTo>
                    <a:pt x="12221" y="809"/>
                  </a:lnTo>
                  <a:lnTo>
                    <a:pt x="12252" y="850"/>
                  </a:lnTo>
                  <a:lnTo>
                    <a:pt x="12282" y="892"/>
                  </a:lnTo>
                  <a:lnTo>
                    <a:pt x="12311" y="934"/>
                  </a:lnTo>
                  <a:lnTo>
                    <a:pt x="12339" y="976"/>
                  </a:lnTo>
                  <a:lnTo>
                    <a:pt x="12366" y="1019"/>
                  </a:lnTo>
                  <a:lnTo>
                    <a:pt x="12392" y="1063"/>
                  </a:lnTo>
                  <a:lnTo>
                    <a:pt x="12417" y="1108"/>
                  </a:lnTo>
                  <a:lnTo>
                    <a:pt x="12440" y="1153"/>
                  </a:lnTo>
                  <a:lnTo>
                    <a:pt x="12464" y="1200"/>
                  </a:lnTo>
                  <a:lnTo>
                    <a:pt x="12485" y="1245"/>
                  </a:lnTo>
                  <a:lnTo>
                    <a:pt x="12506" y="1293"/>
                  </a:lnTo>
                  <a:lnTo>
                    <a:pt x="12526" y="1341"/>
                  </a:lnTo>
                  <a:lnTo>
                    <a:pt x="12544" y="1389"/>
                  </a:lnTo>
                  <a:lnTo>
                    <a:pt x="12562" y="1438"/>
                  </a:lnTo>
                  <a:lnTo>
                    <a:pt x="12577" y="1487"/>
                  </a:lnTo>
                  <a:lnTo>
                    <a:pt x="12593" y="1537"/>
                  </a:lnTo>
                  <a:lnTo>
                    <a:pt x="12605" y="1587"/>
                  </a:lnTo>
                  <a:lnTo>
                    <a:pt x="12618" y="1638"/>
                  </a:lnTo>
                  <a:lnTo>
                    <a:pt x="12630" y="1690"/>
                  </a:lnTo>
                  <a:lnTo>
                    <a:pt x="12639" y="1741"/>
                  </a:lnTo>
                  <a:lnTo>
                    <a:pt x="12649" y="1794"/>
                  </a:lnTo>
                  <a:lnTo>
                    <a:pt x="12655" y="1847"/>
                  </a:lnTo>
                  <a:lnTo>
                    <a:pt x="12661" y="1900"/>
                  </a:lnTo>
                  <a:lnTo>
                    <a:pt x="12666" y="1954"/>
                  </a:lnTo>
                  <a:lnTo>
                    <a:pt x="12669" y="2007"/>
                  </a:lnTo>
                  <a:lnTo>
                    <a:pt x="12672" y="2062"/>
                  </a:lnTo>
                  <a:lnTo>
                    <a:pt x="12672" y="2116"/>
                  </a:lnTo>
                  <a:close/>
                </a:path>
              </a:pathLst>
            </a:custGeom>
            <a:grpFill/>
            <a:ln>
              <a:noFill/>
            </a:ln>
          </p:spPr>
          <p:txBody>
            <a:bodyPr/>
            <a:lstStyle/>
            <a:p>
              <a:pPr eaLnBrk="0" hangingPunct="0">
                <a:defRPr/>
              </a:pPr>
              <a:endParaRPr lang="en-US" sz="1800" dirty="0">
                <a:latin typeface="Arial" panose="020B0604020202020204" pitchFamily="34" charset="0"/>
                <a:ea typeface="+mn-ea"/>
              </a:endParaRPr>
            </a:p>
          </p:txBody>
        </p:sp>
      </p:grpSp>
      <p:pic>
        <p:nvPicPr>
          <p:cNvPr id="7" name="Afbeelding 1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75" y="0"/>
            <a:ext cx="21494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1037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E098E718-91FF-47C3-8382-ADD28C99B8E6}"/>
              </a:ext>
            </a:extLst>
          </p:cNvPr>
          <p:cNvSpPr>
            <a:spLocks noGrp="1"/>
          </p:cNvSpPr>
          <p:nvPr>
            <p:ph type="dt" sz="half" idx="10"/>
          </p:nvPr>
        </p:nvSpPr>
        <p:spPr/>
        <p:txBody>
          <a:bodyPr/>
          <a:lstStyle/>
          <a:p>
            <a:fld id="{4DEA66F8-D2F4-4EBF-A1E3-374A3BD93EFA}" type="datetimeFigureOut">
              <a:rPr lang="nl-NL" smtClean="0"/>
              <a:t>3-11-2020</a:t>
            </a:fld>
            <a:endParaRPr lang="nl-NL"/>
          </a:p>
        </p:txBody>
      </p:sp>
      <p:sp>
        <p:nvSpPr>
          <p:cNvPr id="3" name="Tijdelijke aanduiding voor voettekst 2">
            <a:extLst>
              <a:ext uri="{FF2B5EF4-FFF2-40B4-BE49-F238E27FC236}">
                <a16:creationId xmlns:a16="http://schemas.microsoft.com/office/drawing/2014/main" id="{9E03444F-EF13-46D2-83CF-EEE01FB33CE4}"/>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F27FC913-2C43-4938-9028-302DE2D09F39}"/>
              </a:ext>
            </a:extLst>
          </p:cNvPr>
          <p:cNvSpPr>
            <a:spLocks noGrp="1"/>
          </p:cNvSpPr>
          <p:nvPr>
            <p:ph type="sldNum" sz="quarter" idx="12"/>
          </p:nvPr>
        </p:nvSpPr>
        <p:spPr/>
        <p:txBody>
          <a:bodyPr/>
          <a:lstStyle/>
          <a:p>
            <a:fld id="{B00404F8-CE35-447A-A288-0CBAC6186ABC}" type="slidenum">
              <a:rPr lang="nl-NL" smtClean="0"/>
              <a:t>‹nr.›</a:t>
            </a:fld>
            <a:endParaRPr lang="nl-NL"/>
          </a:p>
        </p:txBody>
      </p:sp>
    </p:spTree>
    <p:extLst>
      <p:ext uri="{BB962C8B-B14F-4D97-AF65-F5344CB8AC3E}">
        <p14:creationId xmlns:p14="http://schemas.microsoft.com/office/powerpoint/2010/main" val="4226783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eldia: VNG">
    <p:spTree>
      <p:nvGrpSpPr>
        <p:cNvPr id="1" name=""/>
        <p:cNvGrpSpPr/>
        <p:nvPr/>
      </p:nvGrpSpPr>
      <p:grpSpPr>
        <a:xfrm>
          <a:off x="0" y="0"/>
          <a:ext cx="0" cy="0"/>
          <a:chOff x="0" y="0"/>
          <a:chExt cx="0" cy="0"/>
        </a:xfrm>
      </p:grpSpPr>
      <p:grpSp>
        <p:nvGrpSpPr>
          <p:cNvPr id="4" name="Groeperen 3"/>
          <p:cNvGrpSpPr>
            <a:grpSpLocks/>
          </p:cNvGrpSpPr>
          <p:nvPr userDrawn="1"/>
        </p:nvGrpSpPr>
        <p:grpSpPr bwMode="auto">
          <a:xfrm>
            <a:off x="7356475" y="1871663"/>
            <a:ext cx="4845040" cy="4319587"/>
            <a:chOff x="7222241" y="1800000"/>
            <a:chExt cx="4844271" cy="4320000"/>
          </a:xfrm>
          <a:solidFill>
            <a:schemeClr val="tx2"/>
          </a:solidFill>
        </p:grpSpPr>
        <p:sp>
          <p:nvSpPr>
            <p:cNvPr id="5" name="Uitstel 4"/>
            <p:cNvSpPr/>
            <p:nvPr/>
          </p:nvSpPr>
          <p:spPr>
            <a:xfrm rot="10800000">
              <a:off x="7222241" y="1800000"/>
              <a:ext cx="4320490" cy="4320000"/>
            </a:xfrm>
            <a:prstGeom prst="flowChartDelay">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defRPr/>
              </a:pPr>
              <a:endParaRPr lang="en-US" altLang="en-US" sz="1800" dirty="0">
                <a:solidFill>
                  <a:srgbClr val="FFFFFF"/>
                </a:solidFill>
                <a:latin typeface="Arial" panose="020B0604020202020204" pitchFamily="34" charset="0"/>
              </a:endParaRPr>
            </a:p>
          </p:txBody>
        </p:sp>
        <p:sp>
          <p:nvSpPr>
            <p:cNvPr id="6" name="Rechthoek 5"/>
            <p:cNvSpPr/>
            <p:nvPr/>
          </p:nvSpPr>
          <p:spPr>
            <a:xfrm>
              <a:off x="11490341" y="1800000"/>
              <a:ext cx="576171" cy="43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defRPr/>
              </a:pPr>
              <a:endParaRPr lang="en-US" altLang="en-US" sz="1800" dirty="0">
                <a:solidFill>
                  <a:srgbClr val="FFFFFF"/>
                </a:solidFill>
                <a:latin typeface="Arial" panose="020B0604020202020204" pitchFamily="34" charset="0"/>
              </a:endParaRPr>
            </a:p>
          </p:txBody>
        </p:sp>
      </p:grpSp>
      <p:sp>
        <p:nvSpPr>
          <p:cNvPr id="7" name="Freeform 5"/>
          <p:cNvSpPr>
            <a:spLocks/>
          </p:cNvSpPr>
          <p:nvPr userDrawn="1"/>
        </p:nvSpPr>
        <p:spPr bwMode="auto">
          <a:xfrm>
            <a:off x="0" y="5238750"/>
            <a:ext cx="9702800" cy="1619250"/>
          </a:xfrm>
          <a:custGeom>
            <a:avLst/>
            <a:gdLst>
              <a:gd name="T0" fmla="*/ 2147483647 w 12672"/>
              <a:gd name="T1" fmla="*/ 1239116523 h 2116"/>
              <a:gd name="T2" fmla="*/ 0 w 12672"/>
              <a:gd name="T3" fmla="*/ 1239116523 h 2116"/>
              <a:gd name="T4" fmla="*/ 0 w 12672"/>
              <a:gd name="T5" fmla="*/ 0 h 2116"/>
              <a:gd name="T6" fmla="*/ 2147483647 w 12672"/>
              <a:gd name="T7" fmla="*/ 0 h 2116"/>
              <a:gd name="T8" fmla="*/ 2147483647 w 12672"/>
              <a:gd name="T9" fmla="*/ 1756993 h 2116"/>
              <a:gd name="T10" fmla="*/ 2147483647 w 12672"/>
              <a:gd name="T11" fmla="*/ 6441799 h 2116"/>
              <a:gd name="T12" fmla="*/ 2147483647 w 12672"/>
              <a:gd name="T13" fmla="*/ 14639826 h 2116"/>
              <a:gd name="T14" fmla="*/ 2147483647 w 12672"/>
              <a:gd name="T15" fmla="*/ 25766430 h 2116"/>
              <a:gd name="T16" fmla="*/ 2147483647 w 12672"/>
              <a:gd name="T17" fmla="*/ 39234672 h 2116"/>
              <a:gd name="T18" fmla="*/ 2147483647 w 12672"/>
              <a:gd name="T19" fmla="*/ 55631492 h 2116"/>
              <a:gd name="T20" fmla="*/ 2147483647 w 12672"/>
              <a:gd name="T21" fmla="*/ 75541533 h 2116"/>
              <a:gd name="T22" fmla="*/ 2147483647 w 12672"/>
              <a:gd name="T23" fmla="*/ 97208567 h 2116"/>
              <a:gd name="T24" fmla="*/ 2147483647 w 12672"/>
              <a:gd name="T25" fmla="*/ 121803413 h 2116"/>
              <a:gd name="T26" fmla="*/ 2147483647 w 12672"/>
              <a:gd name="T27" fmla="*/ 149326072 h 2116"/>
              <a:gd name="T28" fmla="*/ 2147483647 w 12672"/>
              <a:gd name="T29" fmla="*/ 179777308 h 2116"/>
              <a:gd name="T30" fmla="*/ 2147483647 w 12672"/>
              <a:gd name="T31" fmla="*/ 211399362 h 2116"/>
              <a:gd name="T32" fmla="*/ 2147483647 w 12672"/>
              <a:gd name="T33" fmla="*/ 245949229 h 2116"/>
              <a:gd name="T34" fmla="*/ 2147483647 w 12672"/>
              <a:gd name="T35" fmla="*/ 283427674 h 2116"/>
              <a:gd name="T36" fmla="*/ 2147483647 w 12672"/>
              <a:gd name="T37" fmla="*/ 321490762 h 2116"/>
              <a:gd name="T38" fmla="*/ 2147483647 w 12672"/>
              <a:gd name="T39" fmla="*/ 362482428 h 2116"/>
              <a:gd name="T40" fmla="*/ 2147483647 w 12672"/>
              <a:gd name="T41" fmla="*/ 406401906 h 2116"/>
              <a:gd name="T42" fmla="*/ 2147483647 w 12672"/>
              <a:gd name="T43" fmla="*/ 450907558 h 2116"/>
              <a:gd name="T44" fmla="*/ 2147483647 w 12672"/>
              <a:gd name="T45" fmla="*/ 497754848 h 2116"/>
              <a:gd name="T46" fmla="*/ 2147483647 w 12672"/>
              <a:gd name="T47" fmla="*/ 546944541 h 2116"/>
              <a:gd name="T48" fmla="*/ 2147483647 w 12672"/>
              <a:gd name="T49" fmla="*/ 596720408 h 2116"/>
              <a:gd name="T50" fmla="*/ 2147483647 w 12672"/>
              <a:gd name="T51" fmla="*/ 648837913 h 2116"/>
              <a:gd name="T52" fmla="*/ 2147483647 w 12672"/>
              <a:gd name="T53" fmla="*/ 702712412 h 2116"/>
              <a:gd name="T54" fmla="*/ 2147483647 w 12672"/>
              <a:gd name="T55" fmla="*/ 757173085 h 2116"/>
              <a:gd name="T56" fmla="*/ 2147483647 w 12672"/>
              <a:gd name="T57" fmla="*/ 813389986 h 2116"/>
              <a:gd name="T58" fmla="*/ 2147483647 w 12672"/>
              <a:gd name="T59" fmla="*/ 870777706 h 2116"/>
              <a:gd name="T60" fmla="*/ 2147483647 w 12672"/>
              <a:gd name="T61" fmla="*/ 929337775 h 2116"/>
              <a:gd name="T62" fmla="*/ 2147483647 w 12672"/>
              <a:gd name="T63" fmla="*/ 989653307 h 2116"/>
              <a:gd name="T64" fmla="*/ 2147483647 w 12672"/>
              <a:gd name="T65" fmla="*/ 1050555013 h 2116"/>
              <a:gd name="T66" fmla="*/ 2147483647 w 12672"/>
              <a:gd name="T67" fmla="*/ 1112628304 h 2116"/>
              <a:gd name="T68" fmla="*/ 2147483647 w 12672"/>
              <a:gd name="T69" fmla="*/ 1175287004 h 2116"/>
              <a:gd name="T70" fmla="*/ 2147483647 w 12672"/>
              <a:gd name="T71" fmla="*/ 1239116523 h 21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2672" h="2116">
                <a:moveTo>
                  <a:pt x="12672" y="2116"/>
                </a:moveTo>
                <a:lnTo>
                  <a:pt x="12672" y="2116"/>
                </a:lnTo>
                <a:lnTo>
                  <a:pt x="0" y="2116"/>
                </a:lnTo>
                <a:lnTo>
                  <a:pt x="0" y="0"/>
                </a:lnTo>
                <a:lnTo>
                  <a:pt x="10556" y="0"/>
                </a:lnTo>
                <a:lnTo>
                  <a:pt x="10611" y="0"/>
                </a:lnTo>
                <a:lnTo>
                  <a:pt x="10665" y="3"/>
                </a:lnTo>
                <a:lnTo>
                  <a:pt x="10720" y="6"/>
                </a:lnTo>
                <a:lnTo>
                  <a:pt x="10773" y="11"/>
                </a:lnTo>
                <a:lnTo>
                  <a:pt x="10825" y="17"/>
                </a:lnTo>
                <a:lnTo>
                  <a:pt x="10878" y="25"/>
                </a:lnTo>
                <a:lnTo>
                  <a:pt x="10931" y="33"/>
                </a:lnTo>
                <a:lnTo>
                  <a:pt x="10983" y="44"/>
                </a:lnTo>
                <a:lnTo>
                  <a:pt x="11034" y="54"/>
                </a:lnTo>
                <a:lnTo>
                  <a:pt x="11085" y="67"/>
                </a:lnTo>
                <a:lnTo>
                  <a:pt x="11135" y="81"/>
                </a:lnTo>
                <a:lnTo>
                  <a:pt x="11185" y="95"/>
                </a:lnTo>
                <a:lnTo>
                  <a:pt x="11235" y="110"/>
                </a:lnTo>
                <a:lnTo>
                  <a:pt x="11284" y="129"/>
                </a:lnTo>
                <a:lnTo>
                  <a:pt x="11333" y="146"/>
                </a:lnTo>
                <a:lnTo>
                  <a:pt x="11379" y="166"/>
                </a:lnTo>
                <a:lnTo>
                  <a:pt x="11428" y="187"/>
                </a:lnTo>
                <a:lnTo>
                  <a:pt x="11474" y="208"/>
                </a:lnTo>
                <a:lnTo>
                  <a:pt x="11519" y="232"/>
                </a:lnTo>
                <a:lnTo>
                  <a:pt x="11564" y="255"/>
                </a:lnTo>
                <a:lnTo>
                  <a:pt x="11610" y="280"/>
                </a:lnTo>
                <a:lnTo>
                  <a:pt x="11653" y="307"/>
                </a:lnTo>
                <a:lnTo>
                  <a:pt x="11697" y="333"/>
                </a:lnTo>
                <a:lnTo>
                  <a:pt x="11739" y="361"/>
                </a:lnTo>
                <a:lnTo>
                  <a:pt x="11781" y="391"/>
                </a:lnTo>
                <a:lnTo>
                  <a:pt x="11823" y="420"/>
                </a:lnTo>
                <a:lnTo>
                  <a:pt x="11863" y="451"/>
                </a:lnTo>
                <a:lnTo>
                  <a:pt x="11902" y="484"/>
                </a:lnTo>
                <a:lnTo>
                  <a:pt x="11941" y="517"/>
                </a:lnTo>
                <a:lnTo>
                  <a:pt x="11980" y="549"/>
                </a:lnTo>
                <a:lnTo>
                  <a:pt x="12016" y="585"/>
                </a:lnTo>
                <a:lnTo>
                  <a:pt x="12053" y="619"/>
                </a:lnTo>
                <a:lnTo>
                  <a:pt x="12089" y="657"/>
                </a:lnTo>
                <a:lnTo>
                  <a:pt x="12123" y="694"/>
                </a:lnTo>
                <a:lnTo>
                  <a:pt x="12157" y="731"/>
                </a:lnTo>
                <a:lnTo>
                  <a:pt x="12190" y="770"/>
                </a:lnTo>
                <a:lnTo>
                  <a:pt x="12221" y="809"/>
                </a:lnTo>
                <a:lnTo>
                  <a:pt x="12252" y="850"/>
                </a:lnTo>
                <a:lnTo>
                  <a:pt x="12282" y="892"/>
                </a:lnTo>
                <a:lnTo>
                  <a:pt x="12311" y="934"/>
                </a:lnTo>
                <a:lnTo>
                  <a:pt x="12339" y="976"/>
                </a:lnTo>
                <a:lnTo>
                  <a:pt x="12366" y="1019"/>
                </a:lnTo>
                <a:lnTo>
                  <a:pt x="12392" y="1063"/>
                </a:lnTo>
                <a:lnTo>
                  <a:pt x="12417" y="1108"/>
                </a:lnTo>
                <a:lnTo>
                  <a:pt x="12440" y="1153"/>
                </a:lnTo>
                <a:lnTo>
                  <a:pt x="12464" y="1200"/>
                </a:lnTo>
                <a:lnTo>
                  <a:pt x="12485" y="1245"/>
                </a:lnTo>
                <a:lnTo>
                  <a:pt x="12506" y="1293"/>
                </a:lnTo>
                <a:lnTo>
                  <a:pt x="12526" y="1341"/>
                </a:lnTo>
                <a:lnTo>
                  <a:pt x="12544" y="1389"/>
                </a:lnTo>
                <a:lnTo>
                  <a:pt x="12562" y="1438"/>
                </a:lnTo>
                <a:lnTo>
                  <a:pt x="12577" y="1487"/>
                </a:lnTo>
                <a:lnTo>
                  <a:pt x="12593" y="1537"/>
                </a:lnTo>
                <a:lnTo>
                  <a:pt x="12605" y="1587"/>
                </a:lnTo>
                <a:lnTo>
                  <a:pt x="12618" y="1638"/>
                </a:lnTo>
                <a:lnTo>
                  <a:pt x="12630" y="1690"/>
                </a:lnTo>
                <a:lnTo>
                  <a:pt x="12639" y="1741"/>
                </a:lnTo>
                <a:lnTo>
                  <a:pt x="12649" y="1794"/>
                </a:lnTo>
                <a:lnTo>
                  <a:pt x="12655" y="1847"/>
                </a:lnTo>
                <a:lnTo>
                  <a:pt x="12661" y="1900"/>
                </a:lnTo>
                <a:lnTo>
                  <a:pt x="12666" y="1954"/>
                </a:lnTo>
                <a:lnTo>
                  <a:pt x="12669" y="2007"/>
                </a:lnTo>
                <a:lnTo>
                  <a:pt x="12672" y="2062"/>
                </a:lnTo>
                <a:lnTo>
                  <a:pt x="12672" y="21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nl-NL"/>
          </a:p>
        </p:txBody>
      </p:sp>
      <p:pic>
        <p:nvPicPr>
          <p:cNvPr id="8" name="Afbeelding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438" y="-71438"/>
            <a:ext cx="3571875"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ctrTitle"/>
          </p:nvPr>
        </p:nvSpPr>
        <p:spPr>
          <a:xfrm>
            <a:off x="1080000" y="2160000"/>
            <a:ext cx="6120000" cy="1440000"/>
          </a:xfrm>
          <a:prstGeom prst="rect">
            <a:avLst/>
          </a:prstGeom>
        </p:spPr>
        <p:txBody>
          <a:bodyPr lIns="0" tIns="0" rIns="0" bIns="0" anchor="b" anchorCtr="0">
            <a:noAutofit/>
          </a:bodyPr>
          <a:lstStyle>
            <a:lvl1pPr algn="l">
              <a:lnSpc>
                <a:spcPct val="90000"/>
              </a:lnSpc>
              <a:defRPr sz="4800" b="1">
                <a:solidFill>
                  <a:schemeClr val="bg2"/>
                </a:solidFill>
              </a:defRPr>
            </a:lvl1pPr>
          </a:lstStyle>
          <a:p>
            <a:r>
              <a:rPr lang="nl-NL" dirty="0"/>
              <a:t>Klik om de stijl te bewerken</a:t>
            </a:r>
            <a:endParaRPr lang="en-US" dirty="0"/>
          </a:p>
        </p:txBody>
      </p:sp>
      <p:sp>
        <p:nvSpPr>
          <p:cNvPr id="3" name="Ondertitel 2"/>
          <p:cNvSpPr>
            <a:spLocks noGrp="1"/>
          </p:cNvSpPr>
          <p:nvPr>
            <p:ph type="subTitle" idx="1"/>
          </p:nvPr>
        </p:nvSpPr>
        <p:spPr>
          <a:xfrm>
            <a:off x="1080000" y="3959940"/>
            <a:ext cx="6120000" cy="1080000"/>
          </a:xfrm>
          <a:prstGeom prst="rect">
            <a:avLst/>
          </a:prstGeom>
        </p:spPr>
        <p:txBody>
          <a:bodyPr lIns="0" tIns="0" rIns="0" bIns="0">
            <a:no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endParaRPr lang="en-US" dirty="0"/>
          </a:p>
        </p:txBody>
      </p:sp>
      <p:sp>
        <p:nvSpPr>
          <p:cNvPr id="9" name="Tijdelijke aanduiding voor datum 3"/>
          <p:cNvSpPr>
            <a:spLocks noGrp="1" noChangeAspect="1"/>
          </p:cNvSpPr>
          <p:nvPr>
            <p:ph type="dt" sz="half" idx="10"/>
          </p:nvPr>
        </p:nvSpPr>
        <p:spPr>
          <a:xfrm>
            <a:off x="1080000" y="6480000"/>
            <a:ext cx="4070350" cy="365125"/>
          </a:xfrm>
          <a:prstGeom prst="rect">
            <a:avLst/>
          </a:prstGeom>
        </p:spPr>
        <p:txBody>
          <a:bodyPr lIns="0" tIns="0" rIns="0" bIns="0" anchor="ctr" anchorCtr="0"/>
          <a:lstStyle>
            <a:lvl1pPr eaLnBrk="0" hangingPunct="0">
              <a:defRPr sz="1000" dirty="0">
                <a:solidFill>
                  <a:schemeClr val="bg1"/>
                </a:solidFill>
                <a:latin typeface="Arial" panose="020B0604020202020204" pitchFamily="34" charset="0"/>
                <a:ea typeface="+mn-ea"/>
              </a:defRPr>
            </a:lvl1pPr>
          </a:lstStyle>
          <a:p>
            <a:pPr>
              <a:defRPr/>
            </a:pPr>
            <a:endParaRPr lang="nl-NL" dirty="0"/>
          </a:p>
        </p:txBody>
      </p:sp>
    </p:spTree>
    <p:extLst>
      <p:ext uri="{BB962C8B-B14F-4D97-AF65-F5344CB8AC3E}">
        <p14:creationId xmlns:p14="http://schemas.microsoft.com/office/powerpoint/2010/main" val="1446609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Afbeelding 1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5775" y="0"/>
            <a:ext cx="21494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ep 1"/>
          <p:cNvGrpSpPr/>
          <p:nvPr/>
        </p:nvGrpSpPr>
        <p:grpSpPr>
          <a:xfrm>
            <a:off x="-7374" y="6415994"/>
            <a:ext cx="4949825" cy="449261"/>
            <a:chOff x="0" y="6408737"/>
            <a:chExt cx="4949825" cy="449261"/>
          </a:xfrm>
          <a:solidFill>
            <a:schemeClr val="bg2"/>
          </a:solidFill>
        </p:grpSpPr>
        <p:sp>
          <p:nvSpPr>
            <p:cNvPr id="13" name="Freeform 5"/>
            <p:cNvSpPr>
              <a:spLocks noChangeAspect="1"/>
            </p:cNvSpPr>
            <p:nvPr/>
          </p:nvSpPr>
          <p:spPr bwMode="auto">
            <a:xfrm>
              <a:off x="0" y="6408737"/>
              <a:ext cx="2692044" cy="449261"/>
            </a:xfrm>
            <a:custGeom>
              <a:avLst/>
              <a:gdLst>
                <a:gd name="T0" fmla="*/ 9702800 w 12672"/>
                <a:gd name="T1" fmla="*/ 1619250 h 2116"/>
                <a:gd name="T2" fmla="*/ 0 w 12672"/>
                <a:gd name="T3" fmla="*/ 1619250 h 2116"/>
                <a:gd name="T4" fmla="*/ 0 w 12672"/>
                <a:gd name="T5" fmla="*/ 0 h 2116"/>
                <a:gd name="T6" fmla="*/ 8082604 w 12672"/>
                <a:gd name="T7" fmla="*/ 0 h 2116"/>
                <a:gd name="T8" fmla="*/ 8166064 w 12672"/>
                <a:gd name="T9" fmla="*/ 2296 h 2116"/>
                <a:gd name="T10" fmla="*/ 8248758 w 12672"/>
                <a:gd name="T11" fmla="*/ 8418 h 2116"/>
                <a:gd name="T12" fmla="*/ 8329155 w 12672"/>
                <a:gd name="T13" fmla="*/ 19131 h 2116"/>
                <a:gd name="T14" fmla="*/ 8409553 w 12672"/>
                <a:gd name="T15" fmla="*/ 33671 h 2116"/>
                <a:gd name="T16" fmla="*/ 8487653 w 12672"/>
                <a:gd name="T17" fmla="*/ 51271 h 2116"/>
                <a:gd name="T18" fmla="*/ 8564222 w 12672"/>
                <a:gd name="T19" fmla="*/ 72698 h 2116"/>
                <a:gd name="T20" fmla="*/ 8640025 w 12672"/>
                <a:gd name="T21" fmla="*/ 98716 h 2116"/>
                <a:gd name="T22" fmla="*/ 8712765 w 12672"/>
                <a:gd name="T23" fmla="*/ 127030 h 2116"/>
                <a:gd name="T24" fmla="*/ 8785506 w 12672"/>
                <a:gd name="T25" fmla="*/ 159170 h 2116"/>
                <a:gd name="T26" fmla="*/ 8854418 w 12672"/>
                <a:gd name="T27" fmla="*/ 195136 h 2116"/>
                <a:gd name="T28" fmla="*/ 8922564 w 12672"/>
                <a:gd name="T29" fmla="*/ 234929 h 2116"/>
                <a:gd name="T30" fmla="*/ 8988413 w 12672"/>
                <a:gd name="T31" fmla="*/ 276252 h 2116"/>
                <a:gd name="T32" fmla="*/ 9052731 w 12672"/>
                <a:gd name="T33" fmla="*/ 321401 h 2116"/>
                <a:gd name="T34" fmla="*/ 9113220 w 12672"/>
                <a:gd name="T35" fmla="*/ 370377 h 2116"/>
                <a:gd name="T36" fmla="*/ 9172944 w 12672"/>
                <a:gd name="T37" fmla="*/ 420117 h 2116"/>
                <a:gd name="T38" fmla="*/ 9228839 w 12672"/>
                <a:gd name="T39" fmla="*/ 473684 h 2116"/>
                <a:gd name="T40" fmla="*/ 9282437 w 12672"/>
                <a:gd name="T41" fmla="*/ 531077 h 2116"/>
                <a:gd name="T42" fmla="*/ 9333738 w 12672"/>
                <a:gd name="T43" fmla="*/ 589236 h 2116"/>
                <a:gd name="T44" fmla="*/ 9381211 w 12672"/>
                <a:gd name="T45" fmla="*/ 650455 h 2116"/>
                <a:gd name="T46" fmla="*/ 9426387 w 12672"/>
                <a:gd name="T47" fmla="*/ 714735 h 2116"/>
                <a:gd name="T48" fmla="*/ 9468499 w 12672"/>
                <a:gd name="T49" fmla="*/ 779781 h 2116"/>
                <a:gd name="T50" fmla="*/ 9507550 w 12672"/>
                <a:gd name="T51" fmla="*/ 847887 h 2116"/>
                <a:gd name="T52" fmla="*/ 9543537 w 12672"/>
                <a:gd name="T53" fmla="*/ 918289 h 2116"/>
                <a:gd name="T54" fmla="*/ 9575696 w 12672"/>
                <a:gd name="T55" fmla="*/ 989457 h 2116"/>
                <a:gd name="T56" fmla="*/ 9604792 w 12672"/>
                <a:gd name="T57" fmla="*/ 1062920 h 2116"/>
                <a:gd name="T58" fmla="*/ 9630060 w 12672"/>
                <a:gd name="T59" fmla="*/ 1137913 h 2116"/>
                <a:gd name="T60" fmla="*/ 9651499 w 12672"/>
                <a:gd name="T61" fmla="*/ 1214438 h 2116"/>
                <a:gd name="T62" fmla="*/ 9670641 w 12672"/>
                <a:gd name="T63" fmla="*/ 1293257 h 2116"/>
                <a:gd name="T64" fmla="*/ 9685189 w 12672"/>
                <a:gd name="T65" fmla="*/ 1372842 h 2116"/>
                <a:gd name="T66" fmla="*/ 9694377 w 12672"/>
                <a:gd name="T67" fmla="*/ 1453958 h 2116"/>
                <a:gd name="T68" fmla="*/ 9700503 w 12672"/>
                <a:gd name="T69" fmla="*/ 1535839 h 2116"/>
                <a:gd name="T70" fmla="*/ 9702800 w 12672"/>
                <a:gd name="T71" fmla="*/ 1619250 h 21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2672" h="2116">
                  <a:moveTo>
                    <a:pt x="12672" y="2116"/>
                  </a:moveTo>
                  <a:lnTo>
                    <a:pt x="12672" y="2116"/>
                  </a:lnTo>
                  <a:lnTo>
                    <a:pt x="0" y="2116"/>
                  </a:lnTo>
                  <a:lnTo>
                    <a:pt x="0" y="0"/>
                  </a:lnTo>
                  <a:lnTo>
                    <a:pt x="10556" y="0"/>
                  </a:lnTo>
                  <a:lnTo>
                    <a:pt x="10611" y="0"/>
                  </a:lnTo>
                  <a:lnTo>
                    <a:pt x="10665" y="3"/>
                  </a:lnTo>
                  <a:lnTo>
                    <a:pt x="10720" y="6"/>
                  </a:lnTo>
                  <a:lnTo>
                    <a:pt x="10773" y="11"/>
                  </a:lnTo>
                  <a:lnTo>
                    <a:pt x="10825" y="17"/>
                  </a:lnTo>
                  <a:lnTo>
                    <a:pt x="10878" y="25"/>
                  </a:lnTo>
                  <a:lnTo>
                    <a:pt x="10931" y="33"/>
                  </a:lnTo>
                  <a:lnTo>
                    <a:pt x="10983" y="44"/>
                  </a:lnTo>
                  <a:lnTo>
                    <a:pt x="11034" y="54"/>
                  </a:lnTo>
                  <a:lnTo>
                    <a:pt x="11085" y="67"/>
                  </a:lnTo>
                  <a:lnTo>
                    <a:pt x="11135" y="81"/>
                  </a:lnTo>
                  <a:lnTo>
                    <a:pt x="11185" y="95"/>
                  </a:lnTo>
                  <a:lnTo>
                    <a:pt x="11235" y="110"/>
                  </a:lnTo>
                  <a:lnTo>
                    <a:pt x="11284" y="129"/>
                  </a:lnTo>
                  <a:lnTo>
                    <a:pt x="11333" y="146"/>
                  </a:lnTo>
                  <a:lnTo>
                    <a:pt x="11379" y="166"/>
                  </a:lnTo>
                  <a:lnTo>
                    <a:pt x="11428" y="187"/>
                  </a:lnTo>
                  <a:lnTo>
                    <a:pt x="11474" y="208"/>
                  </a:lnTo>
                  <a:lnTo>
                    <a:pt x="11519" y="232"/>
                  </a:lnTo>
                  <a:lnTo>
                    <a:pt x="11564" y="255"/>
                  </a:lnTo>
                  <a:lnTo>
                    <a:pt x="11610" y="280"/>
                  </a:lnTo>
                  <a:lnTo>
                    <a:pt x="11653" y="307"/>
                  </a:lnTo>
                  <a:lnTo>
                    <a:pt x="11697" y="333"/>
                  </a:lnTo>
                  <a:lnTo>
                    <a:pt x="11739" y="361"/>
                  </a:lnTo>
                  <a:lnTo>
                    <a:pt x="11781" y="391"/>
                  </a:lnTo>
                  <a:lnTo>
                    <a:pt x="11823" y="420"/>
                  </a:lnTo>
                  <a:lnTo>
                    <a:pt x="11863" y="451"/>
                  </a:lnTo>
                  <a:lnTo>
                    <a:pt x="11902" y="484"/>
                  </a:lnTo>
                  <a:lnTo>
                    <a:pt x="11941" y="517"/>
                  </a:lnTo>
                  <a:lnTo>
                    <a:pt x="11980" y="549"/>
                  </a:lnTo>
                  <a:lnTo>
                    <a:pt x="12016" y="585"/>
                  </a:lnTo>
                  <a:lnTo>
                    <a:pt x="12053" y="619"/>
                  </a:lnTo>
                  <a:lnTo>
                    <a:pt x="12089" y="657"/>
                  </a:lnTo>
                  <a:lnTo>
                    <a:pt x="12123" y="694"/>
                  </a:lnTo>
                  <a:lnTo>
                    <a:pt x="12157" y="731"/>
                  </a:lnTo>
                  <a:lnTo>
                    <a:pt x="12190" y="770"/>
                  </a:lnTo>
                  <a:lnTo>
                    <a:pt x="12221" y="809"/>
                  </a:lnTo>
                  <a:lnTo>
                    <a:pt x="12252" y="850"/>
                  </a:lnTo>
                  <a:lnTo>
                    <a:pt x="12282" y="892"/>
                  </a:lnTo>
                  <a:lnTo>
                    <a:pt x="12311" y="934"/>
                  </a:lnTo>
                  <a:lnTo>
                    <a:pt x="12339" y="976"/>
                  </a:lnTo>
                  <a:lnTo>
                    <a:pt x="12366" y="1019"/>
                  </a:lnTo>
                  <a:lnTo>
                    <a:pt x="12392" y="1063"/>
                  </a:lnTo>
                  <a:lnTo>
                    <a:pt x="12417" y="1108"/>
                  </a:lnTo>
                  <a:lnTo>
                    <a:pt x="12440" y="1153"/>
                  </a:lnTo>
                  <a:lnTo>
                    <a:pt x="12464" y="1200"/>
                  </a:lnTo>
                  <a:lnTo>
                    <a:pt x="12485" y="1245"/>
                  </a:lnTo>
                  <a:lnTo>
                    <a:pt x="12506" y="1293"/>
                  </a:lnTo>
                  <a:lnTo>
                    <a:pt x="12526" y="1341"/>
                  </a:lnTo>
                  <a:lnTo>
                    <a:pt x="12544" y="1389"/>
                  </a:lnTo>
                  <a:lnTo>
                    <a:pt x="12562" y="1438"/>
                  </a:lnTo>
                  <a:lnTo>
                    <a:pt x="12577" y="1487"/>
                  </a:lnTo>
                  <a:lnTo>
                    <a:pt x="12593" y="1537"/>
                  </a:lnTo>
                  <a:lnTo>
                    <a:pt x="12605" y="1587"/>
                  </a:lnTo>
                  <a:lnTo>
                    <a:pt x="12618" y="1638"/>
                  </a:lnTo>
                  <a:lnTo>
                    <a:pt x="12630" y="1690"/>
                  </a:lnTo>
                  <a:lnTo>
                    <a:pt x="12639" y="1741"/>
                  </a:lnTo>
                  <a:lnTo>
                    <a:pt x="12649" y="1794"/>
                  </a:lnTo>
                  <a:lnTo>
                    <a:pt x="12655" y="1847"/>
                  </a:lnTo>
                  <a:lnTo>
                    <a:pt x="12661" y="1900"/>
                  </a:lnTo>
                  <a:lnTo>
                    <a:pt x="12666" y="1954"/>
                  </a:lnTo>
                  <a:lnTo>
                    <a:pt x="12669" y="2007"/>
                  </a:lnTo>
                  <a:lnTo>
                    <a:pt x="12672" y="2062"/>
                  </a:lnTo>
                  <a:lnTo>
                    <a:pt x="12672" y="2116"/>
                  </a:lnTo>
                  <a:close/>
                </a:path>
              </a:pathLst>
            </a:custGeom>
            <a:grpFill/>
            <a:ln>
              <a:noFill/>
            </a:ln>
          </p:spPr>
          <p:txBody>
            <a:bodyPr/>
            <a:lstStyle/>
            <a:p>
              <a:pPr eaLnBrk="0" hangingPunct="0">
                <a:defRPr/>
              </a:pPr>
              <a:endParaRPr lang="en-US" sz="1800" dirty="0">
                <a:latin typeface="Arial" panose="020B0604020202020204" pitchFamily="34" charset="0"/>
                <a:ea typeface="+mn-ea"/>
              </a:endParaRPr>
            </a:p>
          </p:txBody>
        </p:sp>
        <p:sp>
          <p:nvSpPr>
            <p:cNvPr id="12" name="Freeform 5"/>
            <p:cNvSpPr>
              <a:spLocks noChangeAspect="1"/>
            </p:cNvSpPr>
            <p:nvPr/>
          </p:nvSpPr>
          <p:spPr bwMode="auto">
            <a:xfrm>
              <a:off x="2257781" y="6408737"/>
              <a:ext cx="2692044" cy="449261"/>
            </a:xfrm>
            <a:custGeom>
              <a:avLst/>
              <a:gdLst>
                <a:gd name="T0" fmla="*/ 9702800 w 12672"/>
                <a:gd name="T1" fmla="*/ 1619250 h 2116"/>
                <a:gd name="T2" fmla="*/ 0 w 12672"/>
                <a:gd name="T3" fmla="*/ 1619250 h 2116"/>
                <a:gd name="T4" fmla="*/ 0 w 12672"/>
                <a:gd name="T5" fmla="*/ 0 h 2116"/>
                <a:gd name="T6" fmla="*/ 8082604 w 12672"/>
                <a:gd name="T7" fmla="*/ 0 h 2116"/>
                <a:gd name="T8" fmla="*/ 8166064 w 12672"/>
                <a:gd name="T9" fmla="*/ 2296 h 2116"/>
                <a:gd name="T10" fmla="*/ 8248758 w 12672"/>
                <a:gd name="T11" fmla="*/ 8418 h 2116"/>
                <a:gd name="T12" fmla="*/ 8329155 w 12672"/>
                <a:gd name="T13" fmla="*/ 19131 h 2116"/>
                <a:gd name="T14" fmla="*/ 8409553 w 12672"/>
                <a:gd name="T15" fmla="*/ 33671 h 2116"/>
                <a:gd name="T16" fmla="*/ 8487653 w 12672"/>
                <a:gd name="T17" fmla="*/ 51271 h 2116"/>
                <a:gd name="T18" fmla="*/ 8564222 w 12672"/>
                <a:gd name="T19" fmla="*/ 72698 h 2116"/>
                <a:gd name="T20" fmla="*/ 8640025 w 12672"/>
                <a:gd name="T21" fmla="*/ 98716 h 2116"/>
                <a:gd name="T22" fmla="*/ 8712765 w 12672"/>
                <a:gd name="T23" fmla="*/ 127030 h 2116"/>
                <a:gd name="T24" fmla="*/ 8785506 w 12672"/>
                <a:gd name="T25" fmla="*/ 159170 h 2116"/>
                <a:gd name="T26" fmla="*/ 8854418 w 12672"/>
                <a:gd name="T27" fmla="*/ 195136 h 2116"/>
                <a:gd name="T28" fmla="*/ 8922564 w 12672"/>
                <a:gd name="T29" fmla="*/ 234929 h 2116"/>
                <a:gd name="T30" fmla="*/ 8988413 w 12672"/>
                <a:gd name="T31" fmla="*/ 276252 h 2116"/>
                <a:gd name="T32" fmla="*/ 9052731 w 12672"/>
                <a:gd name="T33" fmla="*/ 321401 h 2116"/>
                <a:gd name="T34" fmla="*/ 9113220 w 12672"/>
                <a:gd name="T35" fmla="*/ 370377 h 2116"/>
                <a:gd name="T36" fmla="*/ 9172944 w 12672"/>
                <a:gd name="T37" fmla="*/ 420117 h 2116"/>
                <a:gd name="T38" fmla="*/ 9228839 w 12672"/>
                <a:gd name="T39" fmla="*/ 473684 h 2116"/>
                <a:gd name="T40" fmla="*/ 9282437 w 12672"/>
                <a:gd name="T41" fmla="*/ 531077 h 2116"/>
                <a:gd name="T42" fmla="*/ 9333738 w 12672"/>
                <a:gd name="T43" fmla="*/ 589236 h 2116"/>
                <a:gd name="T44" fmla="*/ 9381211 w 12672"/>
                <a:gd name="T45" fmla="*/ 650455 h 2116"/>
                <a:gd name="T46" fmla="*/ 9426387 w 12672"/>
                <a:gd name="T47" fmla="*/ 714735 h 2116"/>
                <a:gd name="T48" fmla="*/ 9468499 w 12672"/>
                <a:gd name="T49" fmla="*/ 779781 h 2116"/>
                <a:gd name="T50" fmla="*/ 9507550 w 12672"/>
                <a:gd name="T51" fmla="*/ 847887 h 2116"/>
                <a:gd name="T52" fmla="*/ 9543537 w 12672"/>
                <a:gd name="T53" fmla="*/ 918289 h 2116"/>
                <a:gd name="T54" fmla="*/ 9575696 w 12672"/>
                <a:gd name="T55" fmla="*/ 989457 h 2116"/>
                <a:gd name="T56" fmla="*/ 9604792 w 12672"/>
                <a:gd name="T57" fmla="*/ 1062920 h 2116"/>
                <a:gd name="T58" fmla="*/ 9630060 w 12672"/>
                <a:gd name="T59" fmla="*/ 1137913 h 2116"/>
                <a:gd name="T60" fmla="*/ 9651499 w 12672"/>
                <a:gd name="T61" fmla="*/ 1214438 h 2116"/>
                <a:gd name="T62" fmla="*/ 9670641 w 12672"/>
                <a:gd name="T63" fmla="*/ 1293257 h 2116"/>
                <a:gd name="T64" fmla="*/ 9685189 w 12672"/>
                <a:gd name="T65" fmla="*/ 1372842 h 2116"/>
                <a:gd name="T66" fmla="*/ 9694377 w 12672"/>
                <a:gd name="T67" fmla="*/ 1453958 h 2116"/>
                <a:gd name="T68" fmla="*/ 9700503 w 12672"/>
                <a:gd name="T69" fmla="*/ 1535839 h 2116"/>
                <a:gd name="T70" fmla="*/ 9702800 w 12672"/>
                <a:gd name="T71" fmla="*/ 1619250 h 21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2672" h="2116">
                  <a:moveTo>
                    <a:pt x="12672" y="2116"/>
                  </a:moveTo>
                  <a:lnTo>
                    <a:pt x="12672" y="2116"/>
                  </a:lnTo>
                  <a:lnTo>
                    <a:pt x="0" y="2116"/>
                  </a:lnTo>
                  <a:lnTo>
                    <a:pt x="0" y="0"/>
                  </a:lnTo>
                  <a:lnTo>
                    <a:pt x="10556" y="0"/>
                  </a:lnTo>
                  <a:lnTo>
                    <a:pt x="10611" y="0"/>
                  </a:lnTo>
                  <a:lnTo>
                    <a:pt x="10665" y="3"/>
                  </a:lnTo>
                  <a:lnTo>
                    <a:pt x="10720" y="6"/>
                  </a:lnTo>
                  <a:lnTo>
                    <a:pt x="10773" y="11"/>
                  </a:lnTo>
                  <a:lnTo>
                    <a:pt x="10825" y="17"/>
                  </a:lnTo>
                  <a:lnTo>
                    <a:pt x="10878" y="25"/>
                  </a:lnTo>
                  <a:lnTo>
                    <a:pt x="10931" y="33"/>
                  </a:lnTo>
                  <a:lnTo>
                    <a:pt x="10983" y="44"/>
                  </a:lnTo>
                  <a:lnTo>
                    <a:pt x="11034" y="54"/>
                  </a:lnTo>
                  <a:lnTo>
                    <a:pt x="11085" y="67"/>
                  </a:lnTo>
                  <a:lnTo>
                    <a:pt x="11135" y="81"/>
                  </a:lnTo>
                  <a:lnTo>
                    <a:pt x="11185" y="95"/>
                  </a:lnTo>
                  <a:lnTo>
                    <a:pt x="11235" y="110"/>
                  </a:lnTo>
                  <a:lnTo>
                    <a:pt x="11284" y="129"/>
                  </a:lnTo>
                  <a:lnTo>
                    <a:pt x="11333" y="146"/>
                  </a:lnTo>
                  <a:lnTo>
                    <a:pt x="11379" y="166"/>
                  </a:lnTo>
                  <a:lnTo>
                    <a:pt x="11428" y="187"/>
                  </a:lnTo>
                  <a:lnTo>
                    <a:pt x="11474" y="208"/>
                  </a:lnTo>
                  <a:lnTo>
                    <a:pt x="11519" y="232"/>
                  </a:lnTo>
                  <a:lnTo>
                    <a:pt x="11564" y="255"/>
                  </a:lnTo>
                  <a:lnTo>
                    <a:pt x="11610" y="280"/>
                  </a:lnTo>
                  <a:lnTo>
                    <a:pt x="11653" y="307"/>
                  </a:lnTo>
                  <a:lnTo>
                    <a:pt x="11697" y="333"/>
                  </a:lnTo>
                  <a:lnTo>
                    <a:pt x="11739" y="361"/>
                  </a:lnTo>
                  <a:lnTo>
                    <a:pt x="11781" y="391"/>
                  </a:lnTo>
                  <a:lnTo>
                    <a:pt x="11823" y="420"/>
                  </a:lnTo>
                  <a:lnTo>
                    <a:pt x="11863" y="451"/>
                  </a:lnTo>
                  <a:lnTo>
                    <a:pt x="11902" y="484"/>
                  </a:lnTo>
                  <a:lnTo>
                    <a:pt x="11941" y="517"/>
                  </a:lnTo>
                  <a:lnTo>
                    <a:pt x="11980" y="549"/>
                  </a:lnTo>
                  <a:lnTo>
                    <a:pt x="12016" y="585"/>
                  </a:lnTo>
                  <a:lnTo>
                    <a:pt x="12053" y="619"/>
                  </a:lnTo>
                  <a:lnTo>
                    <a:pt x="12089" y="657"/>
                  </a:lnTo>
                  <a:lnTo>
                    <a:pt x="12123" y="694"/>
                  </a:lnTo>
                  <a:lnTo>
                    <a:pt x="12157" y="731"/>
                  </a:lnTo>
                  <a:lnTo>
                    <a:pt x="12190" y="770"/>
                  </a:lnTo>
                  <a:lnTo>
                    <a:pt x="12221" y="809"/>
                  </a:lnTo>
                  <a:lnTo>
                    <a:pt x="12252" y="850"/>
                  </a:lnTo>
                  <a:lnTo>
                    <a:pt x="12282" y="892"/>
                  </a:lnTo>
                  <a:lnTo>
                    <a:pt x="12311" y="934"/>
                  </a:lnTo>
                  <a:lnTo>
                    <a:pt x="12339" y="976"/>
                  </a:lnTo>
                  <a:lnTo>
                    <a:pt x="12366" y="1019"/>
                  </a:lnTo>
                  <a:lnTo>
                    <a:pt x="12392" y="1063"/>
                  </a:lnTo>
                  <a:lnTo>
                    <a:pt x="12417" y="1108"/>
                  </a:lnTo>
                  <a:lnTo>
                    <a:pt x="12440" y="1153"/>
                  </a:lnTo>
                  <a:lnTo>
                    <a:pt x="12464" y="1200"/>
                  </a:lnTo>
                  <a:lnTo>
                    <a:pt x="12485" y="1245"/>
                  </a:lnTo>
                  <a:lnTo>
                    <a:pt x="12506" y="1293"/>
                  </a:lnTo>
                  <a:lnTo>
                    <a:pt x="12526" y="1341"/>
                  </a:lnTo>
                  <a:lnTo>
                    <a:pt x="12544" y="1389"/>
                  </a:lnTo>
                  <a:lnTo>
                    <a:pt x="12562" y="1438"/>
                  </a:lnTo>
                  <a:lnTo>
                    <a:pt x="12577" y="1487"/>
                  </a:lnTo>
                  <a:lnTo>
                    <a:pt x="12593" y="1537"/>
                  </a:lnTo>
                  <a:lnTo>
                    <a:pt x="12605" y="1587"/>
                  </a:lnTo>
                  <a:lnTo>
                    <a:pt x="12618" y="1638"/>
                  </a:lnTo>
                  <a:lnTo>
                    <a:pt x="12630" y="1690"/>
                  </a:lnTo>
                  <a:lnTo>
                    <a:pt x="12639" y="1741"/>
                  </a:lnTo>
                  <a:lnTo>
                    <a:pt x="12649" y="1794"/>
                  </a:lnTo>
                  <a:lnTo>
                    <a:pt x="12655" y="1847"/>
                  </a:lnTo>
                  <a:lnTo>
                    <a:pt x="12661" y="1900"/>
                  </a:lnTo>
                  <a:lnTo>
                    <a:pt x="12666" y="1954"/>
                  </a:lnTo>
                  <a:lnTo>
                    <a:pt x="12669" y="2007"/>
                  </a:lnTo>
                  <a:lnTo>
                    <a:pt x="12672" y="2062"/>
                  </a:lnTo>
                  <a:lnTo>
                    <a:pt x="12672" y="2116"/>
                  </a:lnTo>
                  <a:close/>
                </a:path>
              </a:pathLst>
            </a:custGeom>
            <a:grpFill/>
            <a:ln>
              <a:noFill/>
            </a:ln>
          </p:spPr>
          <p:txBody>
            <a:bodyPr/>
            <a:lstStyle/>
            <a:p>
              <a:pPr eaLnBrk="0" hangingPunct="0">
                <a:defRPr/>
              </a:pPr>
              <a:endParaRPr lang="en-US" sz="1800" dirty="0">
                <a:latin typeface="Arial" panose="020B0604020202020204" pitchFamily="34" charset="0"/>
                <a:ea typeface="+mn-ea"/>
              </a:endParaRPr>
            </a:p>
          </p:txBody>
        </p:sp>
      </p:grpSp>
      <p:sp>
        <p:nvSpPr>
          <p:cNvPr id="1027" name="Tijdelijke aanduiding voor titel 1"/>
          <p:cNvSpPr>
            <a:spLocks noGrp="1"/>
          </p:cNvSpPr>
          <p:nvPr>
            <p:ph type="title"/>
          </p:nvPr>
        </p:nvSpPr>
        <p:spPr bwMode="auto">
          <a:xfrm>
            <a:off x="1079500" y="1079500"/>
            <a:ext cx="10033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nl-NL" altLang="en-US"/>
              <a:t>Titelstijl van model bewerken</a:t>
            </a:r>
          </a:p>
        </p:txBody>
      </p:sp>
      <p:sp>
        <p:nvSpPr>
          <p:cNvPr id="1028" name="Tijdelijke aanduiding voor tekst 2"/>
          <p:cNvSpPr>
            <a:spLocks noGrp="1"/>
          </p:cNvSpPr>
          <p:nvPr>
            <p:ph type="body" idx="1"/>
          </p:nvPr>
        </p:nvSpPr>
        <p:spPr bwMode="auto">
          <a:xfrm>
            <a:off x="1079500" y="1800225"/>
            <a:ext cx="10033000" cy="450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nl-NL" altLang="en-US"/>
              <a:t>Klik om de tekststijl van het model te bewerken</a:t>
            </a:r>
          </a:p>
          <a:p>
            <a:pPr lvl="1"/>
            <a:r>
              <a:rPr lang="nl-NL" altLang="en-US"/>
              <a:t>Tweede niveau</a:t>
            </a:r>
          </a:p>
          <a:p>
            <a:pPr lvl="2"/>
            <a:r>
              <a:rPr lang="nl-NL" altLang="en-US"/>
              <a:t>Derde niveau</a:t>
            </a:r>
          </a:p>
          <a:p>
            <a:pPr lvl="3"/>
            <a:r>
              <a:rPr lang="nl-NL" altLang="en-US"/>
              <a:t>Vierde niveau</a:t>
            </a:r>
          </a:p>
          <a:p>
            <a:pPr lvl="4"/>
            <a:r>
              <a:rPr lang="nl-NL" altLang="en-US"/>
              <a:t>Vijfde niveau</a:t>
            </a:r>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5" r:id="rId7"/>
  </p:sldLayoutIdLst>
  <p:hf sldNum="0" hdr="0"/>
  <p:txStyles>
    <p:titleStyle>
      <a:lvl1pPr algn="l" defTabSz="912813" rtl="0" eaLnBrk="1" fontAlgn="base" hangingPunct="1">
        <a:lnSpc>
          <a:spcPct val="90000"/>
        </a:lnSpc>
        <a:spcBef>
          <a:spcPct val="0"/>
        </a:spcBef>
        <a:spcAft>
          <a:spcPct val="0"/>
        </a:spcAft>
        <a:defRPr lang="de-DE" sz="3200" b="1" kern="1200">
          <a:solidFill>
            <a:srgbClr val="00A9F3"/>
          </a:solidFill>
          <a:latin typeface="Arial" charset="0"/>
          <a:ea typeface="Arial" charset="0"/>
          <a:cs typeface="Arial" charset="0"/>
        </a:defRPr>
      </a:lvl1pPr>
      <a:lvl2pPr algn="l" defTabSz="912813" rtl="0" eaLnBrk="1" fontAlgn="base" hangingPunct="1">
        <a:lnSpc>
          <a:spcPct val="90000"/>
        </a:lnSpc>
        <a:spcBef>
          <a:spcPct val="0"/>
        </a:spcBef>
        <a:spcAft>
          <a:spcPct val="0"/>
        </a:spcAft>
        <a:defRPr sz="3200" b="1">
          <a:solidFill>
            <a:srgbClr val="00A9F3"/>
          </a:solidFill>
          <a:latin typeface="Arial" pitchFamily="34" charset="0"/>
          <a:ea typeface="Arial" charset="0"/>
          <a:cs typeface="Arial" pitchFamily="34" charset="0"/>
        </a:defRPr>
      </a:lvl2pPr>
      <a:lvl3pPr algn="l" defTabSz="912813" rtl="0" eaLnBrk="1" fontAlgn="base" hangingPunct="1">
        <a:lnSpc>
          <a:spcPct val="90000"/>
        </a:lnSpc>
        <a:spcBef>
          <a:spcPct val="0"/>
        </a:spcBef>
        <a:spcAft>
          <a:spcPct val="0"/>
        </a:spcAft>
        <a:defRPr sz="3200" b="1">
          <a:solidFill>
            <a:srgbClr val="00A9F3"/>
          </a:solidFill>
          <a:latin typeface="Arial" pitchFamily="34" charset="0"/>
          <a:ea typeface="Arial" charset="0"/>
          <a:cs typeface="Arial" pitchFamily="34" charset="0"/>
        </a:defRPr>
      </a:lvl3pPr>
      <a:lvl4pPr algn="l" defTabSz="912813" rtl="0" eaLnBrk="1" fontAlgn="base" hangingPunct="1">
        <a:lnSpc>
          <a:spcPct val="90000"/>
        </a:lnSpc>
        <a:spcBef>
          <a:spcPct val="0"/>
        </a:spcBef>
        <a:spcAft>
          <a:spcPct val="0"/>
        </a:spcAft>
        <a:defRPr sz="3200" b="1">
          <a:solidFill>
            <a:srgbClr val="00A9F3"/>
          </a:solidFill>
          <a:latin typeface="Arial" pitchFamily="34" charset="0"/>
          <a:ea typeface="Arial" charset="0"/>
          <a:cs typeface="Arial" pitchFamily="34" charset="0"/>
        </a:defRPr>
      </a:lvl4pPr>
      <a:lvl5pPr algn="l" defTabSz="912813" rtl="0" eaLnBrk="1" fontAlgn="base" hangingPunct="1">
        <a:lnSpc>
          <a:spcPct val="90000"/>
        </a:lnSpc>
        <a:spcBef>
          <a:spcPct val="0"/>
        </a:spcBef>
        <a:spcAft>
          <a:spcPct val="0"/>
        </a:spcAft>
        <a:defRPr sz="3200" b="1">
          <a:solidFill>
            <a:srgbClr val="00A9F3"/>
          </a:solidFill>
          <a:latin typeface="Arial" pitchFamily="34" charset="0"/>
          <a:ea typeface="Arial" charset="0"/>
          <a:cs typeface="Arial" pitchFamily="34" charset="0"/>
        </a:defRPr>
      </a:lvl5pPr>
      <a:lvl6pPr marL="457200" algn="l" defTabSz="912813" rtl="0" eaLnBrk="1" fontAlgn="base" hangingPunct="1">
        <a:lnSpc>
          <a:spcPct val="90000"/>
        </a:lnSpc>
        <a:spcBef>
          <a:spcPct val="0"/>
        </a:spcBef>
        <a:spcAft>
          <a:spcPct val="0"/>
        </a:spcAft>
        <a:defRPr sz="3200" b="1">
          <a:solidFill>
            <a:srgbClr val="00A9F3"/>
          </a:solidFill>
          <a:latin typeface="Arial" pitchFamily="34" charset="0"/>
          <a:cs typeface="Arial" pitchFamily="34" charset="0"/>
        </a:defRPr>
      </a:lvl6pPr>
      <a:lvl7pPr marL="914400" algn="l" defTabSz="912813" rtl="0" eaLnBrk="1" fontAlgn="base" hangingPunct="1">
        <a:lnSpc>
          <a:spcPct val="90000"/>
        </a:lnSpc>
        <a:spcBef>
          <a:spcPct val="0"/>
        </a:spcBef>
        <a:spcAft>
          <a:spcPct val="0"/>
        </a:spcAft>
        <a:defRPr sz="3200" b="1">
          <a:solidFill>
            <a:srgbClr val="00A9F3"/>
          </a:solidFill>
          <a:latin typeface="Arial" pitchFamily="34" charset="0"/>
          <a:cs typeface="Arial" pitchFamily="34" charset="0"/>
        </a:defRPr>
      </a:lvl7pPr>
      <a:lvl8pPr marL="1371600" algn="l" defTabSz="912813" rtl="0" eaLnBrk="1" fontAlgn="base" hangingPunct="1">
        <a:lnSpc>
          <a:spcPct val="90000"/>
        </a:lnSpc>
        <a:spcBef>
          <a:spcPct val="0"/>
        </a:spcBef>
        <a:spcAft>
          <a:spcPct val="0"/>
        </a:spcAft>
        <a:defRPr sz="3200" b="1">
          <a:solidFill>
            <a:srgbClr val="00A9F3"/>
          </a:solidFill>
          <a:latin typeface="Arial" pitchFamily="34" charset="0"/>
          <a:cs typeface="Arial" pitchFamily="34" charset="0"/>
        </a:defRPr>
      </a:lvl8pPr>
      <a:lvl9pPr marL="1828800" algn="l" defTabSz="912813" rtl="0" eaLnBrk="1" fontAlgn="base" hangingPunct="1">
        <a:lnSpc>
          <a:spcPct val="90000"/>
        </a:lnSpc>
        <a:spcBef>
          <a:spcPct val="0"/>
        </a:spcBef>
        <a:spcAft>
          <a:spcPct val="0"/>
        </a:spcAft>
        <a:defRPr sz="3200" b="1">
          <a:solidFill>
            <a:srgbClr val="00A9F3"/>
          </a:solidFill>
          <a:latin typeface="Arial" pitchFamily="34" charset="0"/>
          <a:cs typeface="Arial" pitchFamily="34" charset="0"/>
        </a:defRPr>
      </a:lvl9pPr>
    </p:titleStyle>
    <p:bodyStyle>
      <a:lvl1pPr marL="268288" indent="-268288" algn="l" defTabSz="912813" rtl="0" eaLnBrk="1" fontAlgn="base" hangingPunct="1">
        <a:lnSpc>
          <a:spcPct val="90000"/>
        </a:lnSpc>
        <a:spcBef>
          <a:spcPts val="475"/>
        </a:spcBef>
        <a:spcAft>
          <a:spcPct val="0"/>
        </a:spcAft>
        <a:buClr>
          <a:srgbClr val="00A9F3"/>
        </a:buClr>
        <a:buSzPct val="80000"/>
        <a:buFont typeface="Arial" charset="0"/>
        <a:buChar char="•"/>
        <a:defRPr sz="2400" kern="1200">
          <a:solidFill>
            <a:schemeClr val="tx1"/>
          </a:solidFill>
          <a:latin typeface="Arial" charset="0"/>
          <a:ea typeface="Arial" charset="0"/>
          <a:cs typeface="Arial" charset="0"/>
        </a:defRPr>
      </a:lvl1pPr>
      <a:lvl2pPr marL="539750" indent="-269875" algn="l" defTabSz="912813" rtl="0" eaLnBrk="1" fontAlgn="base" hangingPunct="1">
        <a:lnSpc>
          <a:spcPct val="90000"/>
        </a:lnSpc>
        <a:spcBef>
          <a:spcPts val="438"/>
        </a:spcBef>
        <a:spcAft>
          <a:spcPct val="0"/>
        </a:spcAft>
        <a:buClr>
          <a:srgbClr val="00A9F3"/>
        </a:buClr>
        <a:buSzPct val="80000"/>
        <a:buFont typeface="Arial" charset="0"/>
        <a:buChar char="•"/>
        <a:defRPr sz="2200" kern="1200">
          <a:solidFill>
            <a:schemeClr val="tx1"/>
          </a:solidFill>
          <a:latin typeface="Arial" charset="0"/>
          <a:ea typeface="Arial" charset="0"/>
          <a:cs typeface="Arial" charset="0"/>
        </a:defRPr>
      </a:lvl2pPr>
      <a:lvl3pPr marL="809625" indent="-269875" algn="l" defTabSz="912813" rtl="0" eaLnBrk="1" fontAlgn="base" hangingPunct="1">
        <a:lnSpc>
          <a:spcPct val="90000"/>
        </a:lnSpc>
        <a:spcBef>
          <a:spcPts val="400"/>
        </a:spcBef>
        <a:spcAft>
          <a:spcPct val="0"/>
        </a:spcAft>
        <a:buClr>
          <a:srgbClr val="00A9F3"/>
        </a:buClr>
        <a:buSzPct val="80000"/>
        <a:buFont typeface="Arial" charset="0"/>
        <a:buChar char="•"/>
        <a:defRPr sz="2000" kern="1200">
          <a:solidFill>
            <a:schemeClr val="tx1"/>
          </a:solidFill>
          <a:latin typeface="Arial" charset="0"/>
          <a:ea typeface="Arial" charset="0"/>
          <a:cs typeface="Arial" charset="0"/>
        </a:defRPr>
      </a:lvl3pPr>
      <a:lvl4pPr marL="1079500" indent="-269875" algn="l" defTabSz="912813" rtl="0" eaLnBrk="1" fontAlgn="base" hangingPunct="1">
        <a:lnSpc>
          <a:spcPct val="90000"/>
        </a:lnSpc>
        <a:spcBef>
          <a:spcPts val="363"/>
        </a:spcBef>
        <a:spcAft>
          <a:spcPct val="0"/>
        </a:spcAft>
        <a:buClr>
          <a:srgbClr val="00A9F3"/>
        </a:buClr>
        <a:buSzPct val="80000"/>
        <a:buFont typeface="Arial" charset="0"/>
        <a:buChar char="•"/>
        <a:defRPr kern="1200">
          <a:solidFill>
            <a:schemeClr val="tx1"/>
          </a:solidFill>
          <a:latin typeface="Arial" charset="0"/>
          <a:ea typeface="Arial" charset="0"/>
          <a:cs typeface="Arial" charset="0"/>
        </a:defRPr>
      </a:lvl4pPr>
      <a:lvl5pPr marL="1349375" indent="-268288" algn="l" defTabSz="912813" rtl="0" eaLnBrk="1" fontAlgn="base" hangingPunct="1">
        <a:lnSpc>
          <a:spcPct val="90000"/>
        </a:lnSpc>
        <a:spcBef>
          <a:spcPts val="325"/>
        </a:spcBef>
        <a:spcAft>
          <a:spcPct val="0"/>
        </a:spcAft>
        <a:buClr>
          <a:srgbClr val="00A9F3"/>
        </a:buClr>
        <a:buSzPct val="80000"/>
        <a:buFont typeface="Arial" charset="0"/>
        <a:buChar char="•"/>
        <a:defRPr sz="1600" kern="1200">
          <a:solidFill>
            <a:schemeClr val="tx1"/>
          </a:solidFill>
          <a:latin typeface="Arial" charset="0"/>
          <a:ea typeface="Arial" charset="0"/>
          <a:cs typeface="Arial" charset="0"/>
        </a:defRPr>
      </a:lvl5pPr>
      <a:lvl6pPr marL="2514474"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2" r:id="rId1"/>
  </p:sldLayoutIdLst>
  <p:hf sldNum="0" hdr="0"/>
  <p:txStyles>
    <p:titleStyle>
      <a:lvl1pPr algn="l" rtl="0" fontAlgn="base">
        <a:spcBef>
          <a:spcPct val="0"/>
        </a:spcBef>
        <a:spcAft>
          <a:spcPct val="0"/>
        </a:spcAft>
        <a:defRPr sz="3200" b="1" kern="1200">
          <a:solidFill>
            <a:schemeClr val="bg2"/>
          </a:solidFill>
          <a:latin typeface="+mj-lt"/>
          <a:ea typeface="ＭＳ Ｐゴシック" charset="-128"/>
          <a:cs typeface="+mj-cs"/>
        </a:defRPr>
      </a:lvl1pPr>
      <a:lvl2pPr algn="l" rtl="0" fontAlgn="base">
        <a:spcBef>
          <a:spcPct val="0"/>
        </a:spcBef>
        <a:spcAft>
          <a:spcPct val="0"/>
        </a:spcAft>
        <a:defRPr sz="3200" b="1">
          <a:solidFill>
            <a:schemeClr val="bg2"/>
          </a:solidFill>
          <a:latin typeface="Arial" charset="0"/>
          <a:ea typeface="ＭＳ Ｐゴシック" charset="-128"/>
        </a:defRPr>
      </a:lvl2pPr>
      <a:lvl3pPr algn="l" rtl="0" fontAlgn="base">
        <a:spcBef>
          <a:spcPct val="0"/>
        </a:spcBef>
        <a:spcAft>
          <a:spcPct val="0"/>
        </a:spcAft>
        <a:defRPr sz="3200" b="1">
          <a:solidFill>
            <a:schemeClr val="bg2"/>
          </a:solidFill>
          <a:latin typeface="Arial" charset="0"/>
          <a:ea typeface="ＭＳ Ｐゴシック" charset="-128"/>
        </a:defRPr>
      </a:lvl3pPr>
      <a:lvl4pPr algn="l" rtl="0" fontAlgn="base">
        <a:spcBef>
          <a:spcPct val="0"/>
        </a:spcBef>
        <a:spcAft>
          <a:spcPct val="0"/>
        </a:spcAft>
        <a:defRPr sz="3200" b="1">
          <a:solidFill>
            <a:schemeClr val="bg2"/>
          </a:solidFill>
          <a:latin typeface="Arial" charset="0"/>
          <a:ea typeface="ＭＳ Ｐゴシック" charset="-128"/>
        </a:defRPr>
      </a:lvl4pPr>
      <a:lvl5pPr algn="l" rtl="0" fontAlgn="base">
        <a:spcBef>
          <a:spcPct val="0"/>
        </a:spcBef>
        <a:spcAft>
          <a:spcPct val="0"/>
        </a:spcAft>
        <a:defRPr sz="3200" b="1">
          <a:solidFill>
            <a:schemeClr val="bg2"/>
          </a:solidFill>
          <a:latin typeface="Arial" charset="0"/>
          <a:ea typeface="ＭＳ Ｐゴシック" charset="-128"/>
        </a:defRPr>
      </a:lvl5pPr>
      <a:lvl6pPr marL="457200" algn="l" rtl="0" fontAlgn="base">
        <a:spcBef>
          <a:spcPct val="0"/>
        </a:spcBef>
        <a:spcAft>
          <a:spcPct val="0"/>
        </a:spcAft>
        <a:defRPr sz="3200" b="1">
          <a:solidFill>
            <a:schemeClr val="bg2"/>
          </a:solidFill>
          <a:latin typeface="Arial" charset="0"/>
          <a:ea typeface="ＭＳ Ｐゴシック" charset="-128"/>
        </a:defRPr>
      </a:lvl6pPr>
      <a:lvl7pPr marL="914400" algn="l" rtl="0" fontAlgn="base">
        <a:spcBef>
          <a:spcPct val="0"/>
        </a:spcBef>
        <a:spcAft>
          <a:spcPct val="0"/>
        </a:spcAft>
        <a:defRPr sz="3200" b="1">
          <a:solidFill>
            <a:schemeClr val="bg2"/>
          </a:solidFill>
          <a:latin typeface="Arial" charset="0"/>
          <a:ea typeface="ＭＳ Ｐゴシック" charset="-128"/>
        </a:defRPr>
      </a:lvl7pPr>
      <a:lvl8pPr marL="1371600" algn="l" rtl="0" fontAlgn="base">
        <a:spcBef>
          <a:spcPct val="0"/>
        </a:spcBef>
        <a:spcAft>
          <a:spcPct val="0"/>
        </a:spcAft>
        <a:defRPr sz="3200" b="1">
          <a:solidFill>
            <a:schemeClr val="bg2"/>
          </a:solidFill>
          <a:latin typeface="Arial" charset="0"/>
          <a:ea typeface="ＭＳ Ｐゴシック" charset="-128"/>
        </a:defRPr>
      </a:lvl8pPr>
      <a:lvl9pPr marL="1828800" algn="l" rtl="0" fontAlgn="base">
        <a:spcBef>
          <a:spcPct val="0"/>
        </a:spcBef>
        <a:spcAft>
          <a:spcPct val="0"/>
        </a:spcAft>
        <a:defRPr sz="3200" b="1">
          <a:solidFill>
            <a:schemeClr val="bg2"/>
          </a:solidFill>
          <a:latin typeface="Arial" charset="0"/>
          <a:ea typeface="ＭＳ Ｐゴシック" charset="-128"/>
        </a:defRPr>
      </a:lvl9pPr>
    </p:titleStyle>
    <p:bodyStyle>
      <a:lvl1pPr marL="265113" indent="-265113" algn="l" rtl="0" fontAlgn="base">
        <a:lnSpc>
          <a:spcPct val="90000"/>
        </a:lnSpc>
        <a:spcBef>
          <a:spcPct val="20000"/>
        </a:spcBef>
        <a:spcAft>
          <a:spcPct val="0"/>
        </a:spcAft>
        <a:buClr>
          <a:schemeClr val="bg2"/>
        </a:buClr>
        <a:buSzPct val="80000"/>
        <a:buFont typeface="Arial" charset="0"/>
        <a:buChar char="•"/>
        <a:defRPr sz="2400" kern="1200">
          <a:solidFill>
            <a:schemeClr val="tx1"/>
          </a:solidFill>
          <a:latin typeface="+mn-lt"/>
          <a:ea typeface="ＭＳ Ｐゴシック" charset="-128"/>
          <a:cs typeface="+mn-cs"/>
        </a:defRPr>
      </a:lvl1pPr>
      <a:lvl2pPr marL="538163" indent="-273050" algn="l" rtl="0" fontAlgn="base">
        <a:lnSpc>
          <a:spcPct val="90000"/>
        </a:lnSpc>
        <a:spcBef>
          <a:spcPct val="20000"/>
        </a:spcBef>
        <a:spcAft>
          <a:spcPct val="0"/>
        </a:spcAft>
        <a:buClr>
          <a:schemeClr val="bg2"/>
        </a:buClr>
        <a:buSzPct val="80000"/>
        <a:buFont typeface="Arial" charset="0"/>
        <a:buChar char="•"/>
        <a:defRPr sz="2000" kern="1200">
          <a:solidFill>
            <a:schemeClr val="tx1"/>
          </a:solidFill>
          <a:latin typeface="+mn-lt"/>
          <a:ea typeface="ＭＳ Ｐゴシック" charset="-128"/>
          <a:cs typeface="+mn-cs"/>
        </a:defRPr>
      </a:lvl2pPr>
      <a:lvl3pPr marL="803275" indent="-265113" algn="l" rtl="0" fontAlgn="base">
        <a:lnSpc>
          <a:spcPct val="90000"/>
        </a:lnSpc>
        <a:spcBef>
          <a:spcPct val="20000"/>
        </a:spcBef>
        <a:spcAft>
          <a:spcPct val="0"/>
        </a:spcAft>
        <a:buClr>
          <a:schemeClr val="bg2"/>
        </a:buClr>
        <a:buSzPct val="80000"/>
        <a:buFont typeface="Arial" charset="0"/>
        <a:buChar char="•"/>
        <a:defRPr kern="1200">
          <a:solidFill>
            <a:schemeClr val="tx1"/>
          </a:solidFill>
          <a:latin typeface="+mn-lt"/>
          <a:ea typeface="ＭＳ Ｐゴシック" charset="-128"/>
          <a:cs typeface="+mn-cs"/>
        </a:defRPr>
      </a:lvl3pPr>
      <a:lvl4pPr marL="1076325" indent="-273050" algn="l" rtl="0" fontAlgn="base">
        <a:lnSpc>
          <a:spcPct val="90000"/>
        </a:lnSpc>
        <a:spcBef>
          <a:spcPct val="20000"/>
        </a:spcBef>
        <a:spcAft>
          <a:spcPct val="0"/>
        </a:spcAft>
        <a:buClr>
          <a:schemeClr val="bg2"/>
        </a:buClr>
        <a:buSzPct val="80000"/>
        <a:buFont typeface="Arial" charset="0"/>
        <a:buChar char="•"/>
        <a:tabLst>
          <a:tab pos="1792288" algn="l"/>
        </a:tabLst>
        <a:defRPr sz="1600" kern="1200">
          <a:solidFill>
            <a:schemeClr val="tx1"/>
          </a:solidFill>
          <a:latin typeface="+mn-lt"/>
          <a:ea typeface="ＭＳ Ｐゴシック" charset="-128"/>
          <a:cs typeface="+mn-cs"/>
        </a:defRPr>
      </a:lvl4pPr>
      <a:lvl5pPr marL="1341438" indent="-265113" algn="l" rtl="0" fontAlgn="base">
        <a:lnSpc>
          <a:spcPct val="90000"/>
        </a:lnSpc>
        <a:spcBef>
          <a:spcPct val="20000"/>
        </a:spcBef>
        <a:spcAft>
          <a:spcPct val="0"/>
        </a:spcAft>
        <a:buClr>
          <a:schemeClr val="bg2"/>
        </a:buClr>
        <a:buSzPct val="80000"/>
        <a:buFont typeface="Arial" charset="0"/>
        <a:buChar char="•"/>
        <a:defRPr sz="1600" kern="1200">
          <a:solidFill>
            <a:schemeClr val="tx1"/>
          </a:solidFill>
          <a:latin typeface="+mn-lt"/>
          <a:ea typeface="ＭＳ Ｐゴシック"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7FD9C34E-DE94-415A-B538-8A8CE96EB124}"/>
              </a:ext>
            </a:extLst>
          </p:cNvPr>
          <p:cNvPicPr>
            <a:picLocks noChangeAspect="1"/>
          </p:cNvPicPr>
          <p:nvPr/>
        </p:nvPicPr>
        <p:blipFill rotWithShape="1">
          <a:blip r:embed="rId3"/>
          <a:srcRect b="7383"/>
          <a:stretch/>
        </p:blipFill>
        <p:spPr>
          <a:xfrm>
            <a:off x="1889342" y="128361"/>
            <a:ext cx="7352981" cy="5107555"/>
          </a:xfrm>
          <a:prstGeom prst="rect">
            <a:avLst/>
          </a:prstGeom>
          <a:effectLst>
            <a:softEdge rad="317500"/>
          </a:effectLst>
        </p:spPr>
      </p:pic>
      <p:sp>
        <p:nvSpPr>
          <p:cNvPr id="2" name="Titel 1"/>
          <p:cNvSpPr>
            <a:spLocks noGrp="1"/>
          </p:cNvSpPr>
          <p:nvPr>
            <p:ph type="ctrTitle"/>
          </p:nvPr>
        </p:nvSpPr>
        <p:spPr>
          <a:xfrm>
            <a:off x="1079999" y="1245601"/>
            <a:ext cx="6343355" cy="1440000"/>
          </a:xfrm>
        </p:spPr>
        <p:txBody>
          <a:bodyPr/>
          <a:lstStyle/>
          <a:p>
            <a:r>
              <a:rPr lang="nl-NL" sz="4400" dirty="0"/>
              <a:t>Programma Totaal Driedimensionaal (T3D)</a:t>
            </a:r>
          </a:p>
        </p:txBody>
      </p:sp>
      <p:sp>
        <p:nvSpPr>
          <p:cNvPr id="3" name="Ondertitel 2"/>
          <p:cNvSpPr>
            <a:spLocks noGrp="1"/>
          </p:cNvSpPr>
          <p:nvPr>
            <p:ph type="subTitle" idx="1"/>
          </p:nvPr>
        </p:nvSpPr>
        <p:spPr>
          <a:xfrm>
            <a:off x="1080000" y="2976716"/>
            <a:ext cx="6120000" cy="1080000"/>
          </a:xfrm>
        </p:spPr>
        <p:txBody>
          <a:bodyPr/>
          <a:lstStyle/>
          <a:p>
            <a:r>
              <a:rPr lang="nl-NL" dirty="0"/>
              <a:t>Eerste bijeenkomst</a:t>
            </a:r>
            <a:br>
              <a:rPr lang="nl-NL" dirty="0"/>
            </a:br>
            <a:r>
              <a:rPr lang="nl-NL" dirty="0"/>
              <a:t>Interbestuurlijke klankbordgroep</a:t>
            </a:r>
          </a:p>
          <a:p>
            <a:r>
              <a:rPr lang="nl-NL" dirty="0"/>
              <a:t>26 oktober 2020</a:t>
            </a:r>
          </a:p>
        </p:txBody>
      </p:sp>
      <p:sp>
        <p:nvSpPr>
          <p:cNvPr id="4" name="Tijdelijke aanduiding voor datum 3"/>
          <p:cNvSpPr>
            <a:spLocks noGrp="1"/>
          </p:cNvSpPr>
          <p:nvPr>
            <p:ph type="dt" sz="half" idx="10"/>
          </p:nvPr>
        </p:nvSpPr>
        <p:spPr/>
        <p:txBody>
          <a:bodyPr/>
          <a:lstStyle/>
          <a:p>
            <a:pPr>
              <a:defRPr/>
            </a:pPr>
            <a:r>
              <a:rPr lang="nl-NL" dirty="0"/>
              <a:t>26 oktober 2020</a:t>
            </a:r>
          </a:p>
        </p:txBody>
      </p:sp>
      <p:sp>
        <p:nvSpPr>
          <p:cNvPr id="7" name="Tijdelijke aanduiding voor datum 3">
            <a:extLst>
              <a:ext uri="{FF2B5EF4-FFF2-40B4-BE49-F238E27FC236}">
                <a16:creationId xmlns:a16="http://schemas.microsoft.com/office/drawing/2014/main" id="{6CACAE36-6B54-4332-A6AB-7E60BBF36E9A}"/>
              </a:ext>
            </a:extLst>
          </p:cNvPr>
          <p:cNvSpPr txBox="1">
            <a:spLocks/>
          </p:cNvSpPr>
          <p:nvPr/>
        </p:nvSpPr>
        <p:spPr>
          <a:xfrm>
            <a:off x="8192081" y="4870791"/>
            <a:ext cx="1473019" cy="365125"/>
          </a:xfrm>
          <a:prstGeom prst="rect">
            <a:avLst/>
          </a:prstGeom>
        </p:spPr>
        <p:txBody>
          <a:bodyPr lIns="0" tIns="0" rIns="0" bIns="0" anchor="ctr" anchorCtr="0"/>
          <a:lstStyle>
            <a:defPPr>
              <a:defRPr lang="nl-NL"/>
            </a:defPPr>
            <a:lvl1pPr algn="l" defTabSz="912813" rtl="0" eaLnBrk="0" fontAlgn="base" hangingPunct="0">
              <a:spcBef>
                <a:spcPct val="0"/>
              </a:spcBef>
              <a:spcAft>
                <a:spcPct val="0"/>
              </a:spcAft>
              <a:defRPr sz="1000" kern="1200" dirty="0">
                <a:solidFill>
                  <a:schemeClr val="bg1"/>
                </a:solidFill>
                <a:latin typeface="Arial" panose="020B0604020202020204" pitchFamily="34" charset="0"/>
                <a:ea typeface="+mn-ea"/>
                <a:cs typeface="+mn-cs"/>
              </a:defRPr>
            </a:lvl1pPr>
            <a:lvl2pPr marL="455613" indent="1588" algn="l" defTabSz="912813" rtl="0" fontAlgn="base">
              <a:spcBef>
                <a:spcPct val="0"/>
              </a:spcBef>
              <a:spcAft>
                <a:spcPct val="0"/>
              </a:spcAft>
              <a:defRPr sz="2400" kern="1200">
                <a:solidFill>
                  <a:schemeClr val="tx1"/>
                </a:solidFill>
                <a:latin typeface="Calibri" charset="0"/>
                <a:ea typeface="ＭＳ Ｐゴシック" charset="-128"/>
                <a:cs typeface="+mn-cs"/>
              </a:defRPr>
            </a:lvl2pPr>
            <a:lvl3pPr marL="912813" indent="1588" algn="l" defTabSz="912813" rtl="0" fontAlgn="base">
              <a:spcBef>
                <a:spcPct val="0"/>
              </a:spcBef>
              <a:spcAft>
                <a:spcPct val="0"/>
              </a:spcAft>
              <a:defRPr sz="2400" kern="1200">
                <a:solidFill>
                  <a:schemeClr val="tx1"/>
                </a:solidFill>
                <a:latin typeface="Calibri" charset="0"/>
                <a:ea typeface="ＭＳ Ｐゴシック" charset="-128"/>
                <a:cs typeface="+mn-cs"/>
              </a:defRPr>
            </a:lvl3pPr>
            <a:lvl4pPr marL="1370013" indent="1588" algn="l" defTabSz="912813" rtl="0" fontAlgn="base">
              <a:spcBef>
                <a:spcPct val="0"/>
              </a:spcBef>
              <a:spcAft>
                <a:spcPct val="0"/>
              </a:spcAft>
              <a:defRPr sz="2400" kern="1200">
                <a:solidFill>
                  <a:schemeClr val="tx1"/>
                </a:solidFill>
                <a:latin typeface="Calibri" charset="0"/>
                <a:ea typeface="ＭＳ Ｐゴシック" charset="-128"/>
                <a:cs typeface="+mn-cs"/>
              </a:defRPr>
            </a:lvl4pPr>
            <a:lvl5pPr marL="1827213" indent="1588" algn="l" defTabSz="912813" rtl="0" fontAlgn="base">
              <a:spcBef>
                <a:spcPct val="0"/>
              </a:spcBef>
              <a:spcAft>
                <a:spcPct val="0"/>
              </a:spcAft>
              <a:defRPr sz="2400" kern="1200">
                <a:solidFill>
                  <a:schemeClr val="tx1"/>
                </a:solidFill>
                <a:latin typeface="Calibri" charset="0"/>
                <a:ea typeface="ＭＳ Ｐゴシック" charset="-128"/>
                <a:cs typeface="+mn-cs"/>
              </a:defRPr>
            </a:lvl5pPr>
            <a:lvl6pPr marL="2286000" algn="l" defTabSz="914400" rtl="0" eaLnBrk="1" latinLnBrk="0" hangingPunct="1">
              <a:defRPr sz="2400" kern="1200">
                <a:solidFill>
                  <a:schemeClr val="tx1"/>
                </a:solidFill>
                <a:latin typeface="Calibri" charset="0"/>
                <a:ea typeface="ＭＳ Ｐゴシック" charset="-128"/>
                <a:cs typeface="+mn-cs"/>
              </a:defRPr>
            </a:lvl6pPr>
            <a:lvl7pPr marL="2743200" algn="l" defTabSz="914400" rtl="0" eaLnBrk="1" latinLnBrk="0" hangingPunct="1">
              <a:defRPr sz="2400" kern="1200">
                <a:solidFill>
                  <a:schemeClr val="tx1"/>
                </a:solidFill>
                <a:latin typeface="Calibri" charset="0"/>
                <a:ea typeface="ＭＳ Ｐゴシック" charset="-128"/>
                <a:cs typeface="+mn-cs"/>
              </a:defRPr>
            </a:lvl7pPr>
            <a:lvl8pPr marL="3200400" algn="l" defTabSz="914400" rtl="0" eaLnBrk="1" latinLnBrk="0" hangingPunct="1">
              <a:defRPr sz="2400" kern="1200">
                <a:solidFill>
                  <a:schemeClr val="tx1"/>
                </a:solidFill>
                <a:latin typeface="Calibri" charset="0"/>
                <a:ea typeface="ＭＳ Ｐゴシック" charset="-128"/>
                <a:cs typeface="+mn-cs"/>
              </a:defRPr>
            </a:lvl8pPr>
            <a:lvl9pPr marL="3657600" algn="l" defTabSz="914400" rtl="0" eaLnBrk="1" latinLnBrk="0" hangingPunct="1">
              <a:defRPr sz="2400" kern="1200">
                <a:solidFill>
                  <a:schemeClr val="tx1"/>
                </a:solidFill>
                <a:latin typeface="Calibri" charset="0"/>
                <a:ea typeface="ＭＳ Ｐゴシック" charset="-128"/>
                <a:cs typeface="+mn-cs"/>
              </a:defRPr>
            </a:lvl9pPr>
          </a:lstStyle>
          <a:p>
            <a:pPr>
              <a:defRPr/>
            </a:pPr>
            <a:r>
              <a:rPr lang="nl-NL" sz="600" i="1" dirty="0">
                <a:solidFill>
                  <a:schemeClr val="bg1">
                    <a:lumMod val="65000"/>
                  </a:schemeClr>
                </a:solidFill>
              </a:rPr>
              <a:t>bron: www.cityscale.nl</a:t>
            </a:r>
          </a:p>
        </p:txBody>
      </p:sp>
    </p:spTree>
    <p:extLst>
      <p:ext uri="{BB962C8B-B14F-4D97-AF65-F5344CB8AC3E}">
        <p14:creationId xmlns:p14="http://schemas.microsoft.com/office/powerpoint/2010/main" val="917852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DD62D55-BEF0-4A16-8FE5-F40268299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342" y="1752858"/>
            <a:ext cx="9586452" cy="468962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ABC324CE-295B-7949-A385-B3C95923D539}"/>
              </a:ext>
            </a:extLst>
          </p:cNvPr>
          <p:cNvSpPr>
            <a:spLocks noGrp="1"/>
          </p:cNvSpPr>
          <p:nvPr>
            <p:ph type="title"/>
          </p:nvPr>
        </p:nvSpPr>
        <p:spPr/>
        <p:txBody>
          <a:bodyPr/>
          <a:lstStyle/>
          <a:p>
            <a:r>
              <a:rPr lang="nl-NL" sz="2800" dirty="0"/>
              <a:t>Werkende 3D keten: inwinnen – registreren - gebruiken</a:t>
            </a:r>
          </a:p>
        </p:txBody>
      </p:sp>
      <p:pic>
        <p:nvPicPr>
          <p:cNvPr id="7" name="Afbeelding 6">
            <a:extLst>
              <a:ext uri="{FF2B5EF4-FFF2-40B4-BE49-F238E27FC236}">
                <a16:creationId xmlns:a16="http://schemas.microsoft.com/office/drawing/2014/main" id="{2BDD4275-9D6A-4DFD-A854-800366DA15ED}"/>
              </a:ext>
            </a:extLst>
          </p:cNvPr>
          <p:cNvPicPr>
            <a:picLocks noChangeAspect="1"/>
          </p:cNvPicPr>
          <p:nvPr/>
        </p:nvPicPr>
        <p:blipFill>
          <a:blip r:embed="rId3"/>
          <a:stretch>
            <a:fillRect/>
          </a:stretch>
        </p:blipFill>
        <p:spPr>
          <a:xfrm>
            <a:off x="5316503" y="2080151"/>
            <a:ext cx="1802052" cy="1024237"/>
          </a:xfrm>
          <a:prstGeom prst="rect">
            <a:avLst/>
          </a:prstGeom>
          <a:effectLst>
            <a:softEdge rad="63500"/>
          </a:effectLst>
        </p:spPr>
      </p:pic>
      <p:sp>
        <p:nvSpPr>
          <p:cNvPr id="4" name="Rechthoek 3">
            <a:extLst>
              <a:ext uri="{FF2B5EF4-FFF2-40B4-BE49-F238E27FC236}">
                <a16:creationId xmlns:a16="http://schemas.microsoft.com/office/drawing/2014/main" id="{7D0F9704-1909-4BDD-8FAE-797DD542CB82}"/>
              </a:ext>
            </a:extLst>
          </p:cNvPr>
          <p:cNvSpPr/>
          <p:nvPr/>
        </p:nvSpPr>
        <p:spPr>
          <a:xfrm>
            <a:off x="4109883" y="2438399"/>
            <a:ext cx="1206620" cy="665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kstvak 2">
            <a:extLst>
              <a:ext uri="{FF2B5EF4-FFF2-40B4-BE49-F238E27FC236}">
                <a16:creationId xmlns:a16="http://schemas.microsoft.com/office/drawing/2014/main" id="{0D37ABA0-2F0A-4BAF-BA7E-B506FC312401}"/>
              </a:ext>
            </a:extLst>
          </p:cNvPr>
          <p:cNvSpPr txBox="1"/>
          <p:nvPr/>
        </p:nvSpPr>
        <p:spPr>
          <a:xfrm>
            <a:off x="7936890" y="6274602"/>
            <a:ext cx="3343563" cy="369332"/>
          </a:xfrm>
          <a:prstGeom prst="rect">
            <a:avLst/>
          </a:prstGeom>
          <a:noFill/>
        </p:spPr>
        <p:txBody>
          <a:bodyPr wrap="square">
            <a:spAutoFit/>
          </a:bodyPr>
          <a:lstStyle/>
          <a:p>
            <a:pPr algn="r">
              <a:defRPr/>
            </a:pPr>
            <a:r>
              <a:rPr lang="nl-NL" sz="900" i="1" dirty="0"/>
              <a:t>- Procesarchitectuur Samenhangende Objectenregistratie (SOR)- </a:t>
            </a:r>
            <a:endParaRPr lang="nl-NL" sz="900" i="1" dirty="0">
              <a:solidFill>
                <a:schemeClr val="tx1"/>
              </a:solidFill>
            </a:endParaRPr>
          </a:p>
          <a:p>
            <a:pPr algn="r">
              <a:defRPr/>
            </a:pPr>
            <a:r>
              <a:rPr lang="nl-NL" sz="900" i="1" dirty="0">
                <a:solidFill>
                  <a:schemeClr val="tx1"/>
                </a:solidFill>
              </a:rPr>
              <a:t>bron: </a:t>
            </a:r>
            <a:r>
              <a:rPr lang="nl-NL" sz="900" i="1" dirty="0" err="1">
                <a:solidFill>
                  <a:schemeClr val="tx1"/>
                </a:solidFill>
              </a:rPr>
              <a:t>DISGeo</a:t>
            </a:r>
            <a:endParaRPr lang="nl-NL" sz="900" i="1" dirty="0">
              <a:solidFill>
                <a:schemeClr val="tx1"/>
              </a:solidFill>
            </a:endParaRPr>
          </a:p>
        </p:txBody>
      </p:sp>
    </p:spTree>
    <p:extLst>
      <p:ext uri="{BB962C8B-B14F-4D97-AF65-F5344CB8AC3E}">
        <p14:creationId xmlns:p14="http://schemas.microsoft.com/office/powerpoint/2010/main" val="10377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a:extLst>
              <a:ext uri="{FF2B5EF4-FFF2-40B4-BE49-F238E27FC236}">
                <a16:creationId xmlns:a16="http://schemas.microsoft.com/office/drawing/2014/main" id="{6DB5E1DD-6262-4487-AFB4-4D086EE14F7C}"/>
              </a:ext>
            </a:extLst>
          </p:cNvPr>
          <p:cNvSpPr txBox="1"/>
          <p:nvPr/>
        </p:nvSpPr>
        <p:spPr>
          <a:xfrm>
            <a:off x="143335" y="983409"/>
            <a:ext cx="4637314" cy="461665"/>
          </a:xfrm>
          <a:prstGeom prst="rect">
            <a:avLst/>
          </a:prstGeom>
          <a:noFill/>
        </p:spPr>
        <p:txBody>
          <a:bodyPr wrap="square" rtlCol="0">
            <a:spAutoFit/>
          </a:bodyPr>
          <a:lstStyle/>
          <a:p>
            <a:r>
              <a:rPr lang="nl-NL" sz="2400" dirty="0">
                <a:latin typeface="Bahnschrift Condensed" panose="020B0502040204020203" pitchFamily="34" charset="0"/>
              </a:rPr>
              <a:t>integrale inwinning – Den Haag</a:t>
            </a:r>
          </a:p>
        </p:txBody>
      </p:sp>
      <p:sp>
        <p:nvSpPr>
          <p:cNvPr id="5" name="Tekstvak 4">
            <a:extLst>
              <a:ext uri="{FF2B5EF4-FFF2-40B4-BE49-F238E27FC236}">
                <a16:creationId xmlns:a16="http://schemas.microsoft.com/office/drawing/2014/main" id="{D4C0C698-7BC6-4B55-B867-04D8AC4ECDE2}"/>
              </a:ext>
            </a:extLst>
          </p:cNvPr>
          <p:cNvSpPr txBox="1"/>
          <p:nvPr/>
        </p:nvSpPr>
        <p:spPr>
          <a:xfrm>
            <a:off x="8260097" y="986737"/>
            <a:ext cx="2857064" cy="461665"/>
          </a:xfrm>
          <a:prstGeom prst="rect">
            <a:avLst/>
          </a:prstGeom>
          <a:noFill/>
        </p:spPr>
        <p:txBody>
          <a:bodyPr wrap="none" rtlCol="0">
            <a:spAutoFit/>
          </a:bodyPr>
          <a:lstStyle/>
          <a:p>
            <a:r>
              <a:rPr lang="nl-NL" dirty="0">
                <a:latin typeface="Bahnschrift Condensed" panose="020B0502040204020203" pitchFamily="34" charset="0"/>
              </a:rPr>
              <a:t>G</a:t>
            </a:r>
            <a:r>
              <a:rPr lang="nl-NL" sz="2400" dirty="0">
                <a:latin typeface="Bahnschrift Condensed" panose="020B0502040204020203" pitchFamily="34" charset="0"/>
              </a:rPr>
              <a:t>ebruik - Amsterdam</a:t>
            </a:r>
          </a:p>
        </p:txBody>
      </p:sp>
      <p:sp>
        <p:nvSpPr>
          <p:cNvPr id="6" name="Tekstvak 5">
            <a:extLst>
              <a:ext uri="{FF2B5EF4-FFF2-40B4-BE49-F238E27FC236}">
                <a16:creationId xmlns:a16="http://schemas.microsoft.com/office/drawing/2014/main" id="{F2405EAF-5DDC-4AED-98AD-757B489DBE54}"/>
              </a:ext>
            </a:extLst>
          </p:cNvPr>
          <p:cNvSpPr txBox="1"/>
          <p:nvPr/>
        </p:nvSpPr>
        <p:spPr>
          <a:xfrm>
            <a:off x="5247808" y="266220"/>
            <a:ext cx="1751936" cy="830997"/>
          </a:xfrm>
          <a:prstGeom prst="rect">
            <a:avLst/>
          </a:prstGeom>
          <a:noFill/>
        </p:spPr>
        <p:txBody>
          <a:bodyPr wrap="square" rtlCol="0">
            <a:spAutoFit/>
          </a:bodyPr>
          <a:lstStyle/>
          <a:p>
            <a:pPr algn="ctr"/>
            <a:r>
              <a:rPr lang="nl-NL" sz="2400" dirty="0">
                <a:latin typeface="Bahnschrift Condensed" panose="020B0502040204020203" pitchFamily="34" charset="0"/>
              </a:rPr>
              <a:t>Registratie - Rotterdam</a:t>
            </a:r>
          </a:p>
        </p:txBody>
      </p:sp>
      <p:sp>
        <p:nvSpPr>
          <p:cNvPr id="7" name="Tekstvak 6">
            <a:extLst>
              <a:ext uri="{FF2B5EF4-FFF2-40B4-BE49-F238E27FC236}">
                <a16:creationId xmlns:a16="http://schemas.microsoft.com/office/drawing/2014/main" id="{2AEAA9DB-AD08-4A18-B23A-15CC2F1836CE}"/>
              </a:ext>
            </a:extLst>
          </p:cNvPr>
          <p:cNvSpPr txBox="1"/>
          <p:nvPr/>
        </p:nvSpPr>
        <p:spPr>
          <a:xfrm>
            <a:off x="3062850" y="5299118"/>
            <a:ext cx="6659131" cy="461665"/>
          </a:xfrm>
          <a:prstGeom prst="rect">
            <a:avLst/>
          </a:prstGeom>
          <a:noFill/>
        </p:spPr>
        <p:txBody>
          <a:bodyPr wrap="none" rtlCol="0">
            <a:spAutoFit/>
          </a:bodyPr>
          <a:lstStyle/>
          <a:p>
            <a:r>
              <a:rPr lang="nl-NL" sz="2400" dirty="0">
                <a:latin typeface="Bahnschrift Condensed" panose="020B0502040204020203" pitchFamily="34" charset="0"/>
              </a:rPr>
              <a:t>samenhang, verbreding en borging – VNG Realisatie</a:t>
            </a:r>
          </a:p>
        </p:txBody>
      </p:sp>
      <p:pic>
        <p:nvPicPr>
          <p:cNvPr id="9" name="Afbeelding 8">
            <a:extLst>
              <a:ext uri="{FF2B5EF4-FFF2-40B4-BE49-F238E27FC236}">
                <a16:creationId xmlns:a16="http://schemas.microsoft.com/office/drawing/2014/main" id="{FFA7AD7B-D1BC-4A5A-AB33-DE2577FD5A44}"/>
              </a:ext>
            </a:extLst>
          </p:cNvPr>
          <p:cNvPicPr>
            <a:picLocks noChangeAspect="1"/>
          </p:cNvPicPr>
          <p:nvPr/>
        </p:nvPicPr>
        <p:blipFill>
          <a:blip r:embed="rId3"/>
          <a:stretch>
            <a:fillRect/>
          </a:stretch>
        </p:blipFill>
        <p:spPr>
          <a:xfrm>
            <a:off x="143335" y="1618911"/>
            <a:ext cx="5194242" cy="2651990"/>
          </a:xfrm>
          <a:prstGeom prst="rect">
            <a:avLst/>
          </a:prstGeom>
        </p:spPr>
      </p:pic>
      <p:pic>
        <p:nvPicPr>
          <p:cNvPr id="10" name="Afbeelding 9">
            <a:extLst>
              <a:ext uri="{FF2B5EF4-FFF2-40B4-BE49-F238E27FC236}">
                <a16:creationId xmlns:a16="http://schemas.microsoft.com/office/drawing/2014/main" id="{BAE597F3-4A4B-48D5-85CC-4F1DFF30F0D8}"/>
              </a:ext>
            </a:extLst>
          </p:cNvPr>
          <p:cNvPicPr>
            <a:picLocks noChangeAspect="1"/>
          </p:cNvPicPr>
          <p:nvPr/>
        </p:nvPicPr>
        <p:blipFill>
          <a:blip r:embed="rId4"/>
          <a:stretch>
            <a:fillRect/>
          </a:stretch>
        </p:blipFill>
        <p:spPr>
          <a:xfrm>
            <a:off x="5403451" y="1618911"/>
            <a:ext cx="1450974" cy="2651990"/>
          </a:xfrm>
          <a:prstGeom prst="rect">
            <a:avLst/>
          </a:prstGeom>
        </p:spPr>
      </p:pic>
      <p:pic>
        <p:nvPicPr>
          <p:cNvPr id="11" name="Afbeelding 10">
            <a:extLst>
              <a:ext uri="{FF2B5EF4-FFF2-40B4-BE49-F238E27FC236}">
                <a16:creationId xmlns:a16="http://schemas.microsoft.com/office/drawing/2014/main" id="{31FFDF00-14F7-458D-A491-CE9DBF694E03}"/>
              </a:ext>
            </a:extLst>
          </p:cNvPr>
          <p:cNvPicPr>
            <a:picLocks noChangeAspect="1"/>
          </p:cNvPicPr>
          <p:nvPr/>
        </p:nvPicPr>
        <p:blipFill>
          <a:blip r:embed="rId5"/>
          <a:stretch>
            <a:fillRect/>
          </a:stretch>
        </p:blipFill>
        <p:spPr>
          <a:xfrm>
            <a:off x="6920299" y="1618911"/>
            <a:ext cx="5194242" cy="2651990"/>
          </a:xfrm>
          <a:prstGeom prst="rect">
            <a:avLst/>
          </a:prstGeom>
        </p:spPr>
      </p:pic>
      <p:pic>
        <p:nvPicPr>
          <p:cNvPr id="12" name="Afbeelding 11">
            <a:extLst>
              <a:ext uri="{FF2B5EF4-FFF2-40B4-BE49-F238E27FC236}">
                <a16:creationId xmlns:a16="http://schemas.microsoft.com/office/drawing/2014/main" id="{33FE91DB-B19D-45A4-8808-6271D2E5A72A}"/>
              </a:ext>
            </a:extLst>
          </p:cNvPr>
          <p:cNvPicPr>
            <a:picLocks noChangeAspect="1"/>
          </p:cNvPicPr>
          <p:nvPr/>
        </p:nvPicPr>
        <p:blipFill>
          <a:blip r:embed="rId6"/>
          <a:stretch>
            <a:fillRect/>
          </a:stretch>
        </p:blipFill>
        <p:spPr>
          <a:xfrm>
            <a:off x="155275" y="4359344"/>
            <a:ext cx="11937003" cy="938865"/>
          </a:xfrm>
          <a:prstGeom prst="rect">
            <a:avLst/>
          </a:prstGeom>
        </p:spPr>
      </p:pic>
    </p:spTree>
    <p:extLst>
      <p:ext uri="{BB962C8B-B14F-4D97-AF65-F5344CB8AC3E}">
        <p14:creationId xmlns:p14="http://schemas.microsoft.com/office/powerpoint/2010/main" val="619396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C324CE-295B-7949-A385-B3C95923D539}"/>
              </a:ext>
            </a:extLst>
          </p:cNvPr>
          <p:cNvSpPr>
            <a:spLocks noGrp="1"/>
          </p:cNvSpPr>
          <p:nvPr>
            <p:ph type="title"/>
          </p:nvPr>
        </p:nvSpPr>
        <p:spPr/>
        <p:txBody>
          <a:bodyPr/>
          <a:lstStyle/>
          <a:p>
            <a:r>
              <a:rPr lang="nl-NL" dirty="0"/>
              <a:t>Waar houden we rekening mee?</a:t>
            </a:r>
          </a:p>
        </p:txBody>
      </p:sp>
      <p:sp>
        <p:nvSpPr>
          <p:cNvPr id="3" name="Tijdelijke aanduiding voor inhoud 2">
            <a:extLst>
              <a:ext uri="{FF2B5EF4-FFF2-40B4-BE49-F238E27FC236}">
                <a16:creationId xmlns:a16="http://schemas.microsoft.com/office/drawing/2014/main" id="{A5075CD9-A9B9-DC4E-B34F-31374D3C6380}"/>
              </a:ext>
            </a:extLst>
          </p:cNvPr>
          <p:cNvSpPr>
            <a:spLocks noGrp="1"/>
          </p:cNvSpPr>
          <p:nvPr>
            <p:ph idx="1"/>
          </p:nvPr>
        </p:nvSpPr>
        <p:spPr/>
        <p:txBody>
          <a:bodyPr/>
          <a:lstStyle/>
          <a:p>
            <a:pPr marL="0" indent="0">
              <a:buNone/>
            </a:pPr>
            <a:r>
              <a:rPr lang="nl-NL" sz="2000" dirty="0"/>
              <a:t>Werkt de 3D keten voor alle gemeenten? </a:t>
            </a:r>
            <a:r>
              <a:rPr lang="nl-NL" sz="2000" i="1" dirty="0"/>
              <a:t>-&gt; via KB GGB en gemeentelijke klankbordgroep</a:t>
            </a:r>
          </a:p>
          <a:p>
            <a:pPr marL="0" indent="0">
              <a:buNone/>
            </a:pPr>
            <a:endParaRPr lang="nl-NL" sz="2000" dirty="0"/>
          </a:p>
          <a:p>
            <a:pPr marL="0" indent="0">
              <a:buNone/>
            </a:pPr>
            <a:r>
              <a:rPr lang="nl-NL" sz="2000" dirty="0"/>
              <a:t>Werkt de 3D keten landelijk?</a:t>
            </a:r>
          </a:p>
          <a:p>
            <a:r>
              <a:rPr lang="nl-NL" sz="2000" dirty="0" err="1"/>
              <a:t>DISGeo</a:t>
            </a:r>
            <a:r>
              <a:rPr lang="nl-NL" sz="2000" dirty="0"/>
              <a:t> / Samenhangende Objectenregistratie (SOR);</a:t>
            </a:r>
          </a:p>
          <a:p>
            <a:r>
              <a:rPr lang="nl-NL" sz="2000" dirty="0"/>
              <a:t>Stuurgroep 3D Basisvoorziening (visie landelijk);</a:t>
            </a:r>
          </a:p>
          <a:p>
            <a:r>
              <a:rPr lang="nl-NL" sz="2000" dirty="0"/>
              <a:t>(</a:t>
            </a:r>
            <a:r>
              <a:rPr lang="nl-NL" sz="2000" dirty="0" err="1"/>
              <a:t>inter</a:t>
            </a:r>
            <a:r>
              <a:rPr lang="nl-NL" sz="2000" dirty="0"/>
              <a:t>-) nationale standaarden 3D </a:t>
            </a:r>
            <a:r>
              <a:rPr lang="nl-NL" sz="2000" dirty="0" err="1"/>
              <a:t>Geo</a:t>
            </a:r>
            <a:r>
              <a:rPr lang="nl-NL" sz="2000" dirty="0"/>
              <a:t>-informatie.</a:t>
            </a:r>
          </a:p>
          <a:p>
            <a:pPr marL="0" indent="0">
              <a:buNone/>
            </a:pPr>
            <a:endParaRPr lang="nl-NL" sz="2000" dirty="0"/>
          </a:p>
          <a:p>
            <a:pPr marL="0" indent="0">
              <a:buNone/>
            </a:pPr>
            <a:r>
              <a:rPr lang="nl-NL" sz="2000" dirty="0"/>
              <a:t>Werkt de 3D keten voor mede overheden en belanghebbenden (ketenpartners)?</a:t>
            </a:r>
          </a:p>
          <a:p>
            <a:r>
              <a:rPr lang="nl-NL" sz="2000" dirty="0"/>
              <a:t>Waterdomein;</a:t>
            </a:r>
          </a:p>
          <a:p>
            <a:r>
              <a:rPr lang="nl-NL" sz="2000" dirty="0"/>
              <a:t>Veiligheid;</a:t>
            </a:r>
          </a:p>
          <a:p>
            <a:r>
              <a:rPr lang="nl-NL" sz="2000" dirty="0"/>
              <a:t>Assetmanagement;</a:t>
            </a:r>
          </a:p>
          <a:p>
            <a:r>
              <a:rPr lang="nl-NL" sz="2000" dirty="0"/>
              <a:t>BIM  / bouwwereld;</a:t>
            </a:r>
          </a:p>
          <a:p>
            <a:r>
              <a:rPr lang="nl-NL" sz="2000" dirty="0"/>
              <a:t>Leveranciers.</a:t>
            </a:r>
          </a:p>
          <a:p>
            <a:pPr marL="269875" lvl="1" indent="0">
              <a:buNone/>
            </a:pPr>
            <a:endParaRPr lang="nl-NL" sz="2000" dirty="0"/>
          </a:p>
          <a:p>
            <a:pPr lvl="1"/>
            <a:endParaRPr lang="nl-NL" sz="2000" dirty="0"/>
          </a:p>
          <a:p>
            <a:endParaRPr lang="nl-NL" sz="2000" dirty="0"/>
          </a:p>
        </p:txBody>
      </p:sp>
    </p:spTree>
    <p:extLst>
      <p:ext uri="{BB962C8B-B14F-4D97-AF65-F5344CB8AC3E}">
        <p14:creationId xmlns:p14="http://schemas.microsoft.com/office/powerpoint/2010/main" val="2917684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ED2090-7A1F-BE4F-98B0-B7939C4A3FA5}"/>
              </a:ext>
            </a:extLst>
          </p:cNvPr>
          <p:cNvSpPr>
            <a:spLocks noGrp="1"/>
          </p:cNvSpPr>
          <p:nvPr>
            <p:ph type="title"/>
          </p:nvPr>
        </p:nvSpPr>
        <p:spPr>
          <a:xfrm>
            <a:off x="1080000" y="1080000"/>
            <a:ext cx="10033200" cy="720000"/>
          </a:xfrm>
        </p:spPr>
        <p:txBody>
          <a:bodyPr wrap="square" anchor="t">
            <a:normAutofit/>
          </a:bodyPr>
          <a:lstStyle/>
          <a:p>
            <a:r>
              <a:rPr lang="nl-NL" dirty="0"/>
              <a:t>Besturing (</a:t>
            </a:r>
            <a:r>
              <a:rPr lang="nl-NL" dirty="0" err="1"/>
              <a:t>governance</a:t>
            </a:r>
            <a:r>
              <a:rPr lang="nl-NL" dirty="0"/>
              <a:t>)</a:t>
            </a:r>
          </a:p>
        </p:txBody>
      </p:sp>
      <p:pic>
        <p:nvPicPr>
          <p:cNvPr id="6" name="Tijdelijke aanduiding voor inhoud 5">
            <a:extLst>
              <a:ext uri="{FF2B5EF4-FFF2-40B4-BE49-F238E27FC236}">
                <a16:creationId xmlns:a16="http://schemas.microsoft.com/office/drawing/2014/main" id="{17E1A341-2D36-8340-9D7B-F682C22A628F}"/>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3394" y="1396181"/>
            <a:ext cx="9936046" cy="4904607"/>
          </a:xfrm>
          <a:prstGeom prst="rect">
            <a:avLst/>
          </a:prstGeom>
          <a:noFill/>
        </p:spPr>
      </p:pic>
      <p:sp>
        <p:nvSpPr>
          <p:cNvPr id="3" name="Rechthoek 2">
            <a:extLst>
              <a:ext uri="{FF2B5EF4-FFF2-40B4-BE49-F238E27FC236}">
                <a16:creationId xmlns:a16="http://schemas.microsoft.com/office/drawing/2014/main" id="{020DB1F9-BEC6-41ED-B3F1-5A6F5ACC204D}"/>
              </a:ext>
            </a:extLst>
          </p:cNvPr>
          <p:cNvSpPr/>
          <p:nvPr/>
        </p:nvSpPr>
        <p:spPr>
          <a:xfrm>
            <a:off x="5805399" y="1396181"/>
            <a:ext cx="5104041" cy="2979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ekstballon: rechthoek 3">
            <a:extLst>
              <a:ext uri="{FF2B5EF4-FFF2-40B4-BE49-F238E27FC236}">
                <a16:creationId xmlns:a16="http://schemas.microsoft.com/office/drawing/2014/main" id="{636138B0-BB17-4943-BEC5-8A295E6D8248}"/>
              </a:ext>
            </a:extLst>
          </p:cNvPr>
          <p:cNvSpPr/>
          <p:nvPr/>
        </p:nvSpPr>
        <p:spPr>
          <a:xfrm>
            <a:off x="5941417" y="776748"/>
            <a:ext cx="2320414" cy="2900517"/>
          </a:xfrm>
          <a:prstGeom prst="wedgeRectCallout">
            <a:avLst>
              <a:gd name="adj1" fmla="val -20776"/>
              <a:gd name="adj2" fmla="val 73348"/>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rtl="0" eaLnBrk="1" fontAlgn="b" latinLnBrk="0" hangingPunct="1">
              <a:spcBef>
                <a:spcPts val="0"/>
              </a:spcBef>
              <a:spcAft>
                <a:spcPts val="0"/>
              </a:spcAft>
            </a:pPr>
            <a:r>
              <a:rPr lang="nl-NL" sz="1100" b="0" i="0" u="none" strike="noStrike" kern="1200" dirty="0">
                <a:solidFill>
                  <a:srgbClr val="000000"/>
                </a:solidFill>
                <a:effectLst/>
                <a:latin typeface="Arial" panose="020B0604020202020204" pitchFamily="34" charset="0"/>
              </a:rPr>
              <a:t>Gemeente Utrecht</a:t>
            </a:r>
            <a:endParaRPr lang="nl-NL" sz="1100" b="0" i="0" u="none" strike="noStrike" dirty="0">
              <a:effectLst/>
              <a:latin typeface="Arial" panose="020B0604020202020204" pitchFamily="34" charset="0"/>
            </a:endParaRPr>
          </a:p>
          <a:p>
            <a:pPr marL="0" algn="l" rtl="0" eaLnBrk="1" fontAlgn="b" latinLnBrk="0" hangingPunct="1">
              <a:spcBef>
                <a:spcPts val="0"/>
              </a:spcBef>
              <a:spcAft>
                <a:spcPts val="0"/>
              </a:spcAft>
            </a:pPr>
            <a:r>
              <a:rPr lang="nl-NL" sz="1100" b="0" i="0" u="none" strike="noStrike" kern="1200" dirty="0">
                <a:solidFill>
                  <a:srgbClr val="000000"/>
                </a:solidFill>
                <a:effectLst/>
                <a:latin typeface="Arial" panose="020B0604020202020204" pitchFamily="34" charset="0"/>
              </a:rPr>
              <a:t>Gemeente Groningen</a:t>
            </a:r>
            <a:endParaRPr lang="nl-NL" sz="1100" b="0" i="0" u="none" strike="noStrike" dirty="0">
              <a:effectLst/>
              <a:latin typeface="Arial" panose="020B0604020202020204" pitchFamily="34" charset="0"/>
            </a:endParaRPr>
          </a:p>
          <a:p>
            <a:pPr marL="0" algn="l" rtl="0" eaLnBrk="1" fontAlgn="b" latinLnBrk="0" hangingPunct="1">
              <a:spcBef>
                <a:spcPts val="0"/>
              </a:spcBef>
              <a:spcAft>
                <a:spcPts val="0"/>
              </a:spcAft>
            </a:pPr>
            <a:r>
              <a:rPr lang="nl-NL" sz="1100" b="0" i="0" u="none" strike="noStrike" kern="1200" dirty="0" err="1">
                <a:solidFill>
                  <a:srgbClr val="000000"/>
                </a:solidFill>
                <a:effectLst/>
                <a:latin typeface="Arial" panose="020B0604020202020204" pitchFamily="34" charset="0"/>
              </a:rPr>
              <a:t>Meerinzicht</a:t>
            </a:r>
            <a:endParaRPr lang="nl-NL" sz="1100" b="0" i="0" u="none" strike="noStrike" dirty="0">
              <a:effectLst/>
              <a:latin typeface="Arial" panose="020B0604020202020204" pitchFamily="34" charset="0"/>
            </a:endParaRPr>
          </a:p>
          <a:p>
            <a:pPr marL="0" algn="l" rtl="0" eaLnBrk="1" fontAlgn="b" latinLnBrk="0" hangingPunct="1">
              <a:spcBef>
                <a:spcPts val="0"/>
              </a:spcBef>
              <a:spcAft>
                <a:spcPts val="0"/>
              </a:spcAft>
            </a:pPr>
            <a:r>
              <a:rPr lang="nl-NL" sz="1100" b="0" i="0" u="none" strike="noStrike" kern="1200" dirty="0">
                <a:solidFill>
                  <a:srgbClr val="000000"/>
                </a:solidFill>
                <a:effectLst/>
                <a:latin typeface="Arial" panose="020B0604020202020204" pitchFamily="34" charset="0"/>
              </a:rPr>
              <a:t>Gemeente Waalre</a:t>
            </a:r>
            <a:endParaRPr lang="nl-NL" sz="1100" b="0" i="0" u="none" strike="noStrike" dirty="0">
              <a:effectLst/>
              <a:latin typeface="Arial" panose="020B0604020202020204" pitchFamily="34" charset="0"/>
            </a:endParaRPr>
          </a:p>
          <a:p>
            <a:pPr marL="0" algn="l" rtl="0" eaLnBrk="1" fontAlgn="b" latinLnBrk="0" hangingPunct="1">
              <a:spcBef>
                <a:spcPts val="0"/>
              </a:spcBef>
              <a:spcAft>
                <a:spcPts val="0"/>
              </a:spcAft>
            </a:pPr>
            <a:r>
              <a:rPr lang="nl-NL" sz="1100" b="0" i="0" u="none" strike="noStrike" kern="1200" dirty="0">
                <a:solidFill>
                  <a:srgbClr val="000000"/>
                </a:solidFill>
                <a:effectLst/>
                <a:latin typeface="Arial" panose="020B0604020202020204" pitchFamily="34" charset="0"/>
              </a:rPr>
              <a:t>Werkorganisatie HLT samen</a:t>
            </a:r>
            <a:endParaRPr lang="nl-NL" sz="1100" b="0" i="0" u="none" strike="noStrike" dirty="0">
              <a:effectLst/>
              <a:latin typeface="Arial" panose="020B0604020202020204" pitchFamily="34" charset="0"/>
            </a:endParaRPr>
          </a:p>
          <a:p>
            <a:pPr marL="0" algn="l" rtl="0" eaLnBrk="1" fontAlgn="b" latinLnBrk="0" hangingPunct="1">
              <a:spcBef>
                <a:spcPts val="0"/>
              </a:spcBef>
              <a:spcAft>
                <a:spcPts val="0"/>
              </a:spcAft>
            </a:pPr>
            <a:r>
              <a:rPr lang="nl-NL" sz="1100" b="0" i="0" u="none" strike="noStrike" kern="1200" dirty="0">
                <a:solidFill>
                  <a:srgbClr val="000000"/>
                </a:solidFill>
                <a:effectLst/>
                <a:latin typeface="Arial" panose="020B0604020202020204" pitchFamily="34" charset="0"/>
              </a:rPr>
              <a:t>Gemeente Almere</a:t>
            </a:r>
            <a:endParaRPr lang="nl-NL" sz="1100" b="0" i="0" u="none" strike="noStrike" dirty="0">
              <a:effectLst/>
              <a:latin typeface="Arial" panose="020B0604020202020204" pitchFamily="34" charset="0"/>
            </a:endParaRPr>
          </a:p>
          <a:p>
            <a:pPr marL="0" algn="l" rtl="0" eaLnBrk="1" fontAlgn="b" latinLnBrk="0" hangingPunct="1">
              <a:spcBef>
                <a:spcPts val="0"/>
              </a:spcBef>
              <a:spcAft>
                <a:spcPts val="0"/>
              </a:spcAft>
            </a:pPr>
            <a:r>
              <a:rPr lang="nl-NL" sz="1100" b="0" i="0" u="none" strike="noStrike" kern="1200" dirty="0">
                <a:solidFill>
                  <a:srgbClr val="000000"/>
                </a:solidFill>
                <a:effectLst/>
                <a:latin typeface="Arial" panose="020B0604020202020204" pitchFamily="34" charset="0"/>
              </a:rPr>
              <a:t>Gemeente Velsen</a:t>
            </a:r>
            <a:endParaRPr lang="nl-NL" sz="1100" b="0" i="0" u="none" strike="noStrike" dirty="0">
              <a:effectLst/>
              <a:latin typeface="Arial" panose="020B0604020202020204" pitchFamily="34" charset="0"/>
            </a:endParaRPr>
          </a:p>
          <a:p>
            <a:pPr marL="0" algn="l" rtl="0" eaLnBrk="1" fontAlgn="b" latinLnBrk="0" hangingPunct="1">
              <a:spcBef>
                <a:spcPts val="0"/>
              </a:spcBef>
              <a:spcAft>
                <a:spcPts val="0"/>
              </a:spcAft>
            </a:pPr>
            <a:r>
              <a:rPr lang="nl-NL" sz="1100" b="0" i="0" u="none" strike="noStrike" kern="1200" dirty="0">
                <a:solidFill>
                  <a:srgbClr val="000000"/>
                </a:solidFill>
                <a:effectLst/>
                <a:latin typeface="Arial" panose="020B0604020202020204" pitchFamily="34" charset="0"/>
              </a:rPr>
              <a:t>Gemeente Eindhoven</a:t>
            </a:r>
            <a:endParaRPr lang="nl-NL" sz="1100" b="0" i="0" u="none" strike="noStrike" dirty="0">
              <a:effectLst/>
              <a:latin typeface="Arial" panose="020B0604020202020204" pitchFamily="34" charset="0"/>
            </a:endParaRPr>
          </a:p>
          <a:p>
            <a:pPr marL="0" algn="l" rtl="0" eaLnBrk="1" fontAlgn="b" latinLnBrk="0" hangingPunct="1">
              <a:spcBef>
                <a:spcPts val="0"/>
              </a:spcBef>
              <a:spcAft>
                <a:spcPts val="0"/>
              </a:spcAft>
            </a:pPr>
            <a:r>
              <a:rPr lang="nl-NL" sz="1100" b="0" i="0" u="none" strike="noStrike" kern="1200" dirty="0">
                <a:solidFill>
                  <a:srgbClr val="000000"/>
                </a:solidFill>
                <a:effectLst/>
                <a:latin typeface="Arial" panose="020B0604020202020204" pitchFamily="34" charset="0"/>
              </a:rPr>
              <a:t>Gemeente Zaanstad</a:t>
            </a:r>
            <a:endParaRPr lang="nl-NL" sz="1100" b="0" i="0" u="none" strike="noStrike" dirty="0">
              <a:effectLst/>
              <a:latin typeface="Arial" panose="020B0604020202020204" pitchFamily="34" charset="0"/>
            </a:endParaRPr>
          </a:p>
          <a:p>
            <a:pPr marL="0" algn="l" rtl="0" eaLnBrk="1" fontAlgn="b" latinLnBrk="0" hangingPunct="1">
              <a:spcBef>
                <a:spcPts val="0"/>
              </a:spcBef>
              <a:spcAft>
                <a:spcPts val="0"/>
              </a:spcAft>
            </a:pPr>
            <a:r>
              <a:rPr lang="nl-NL" sz="1100" b="0" i="0" u="none" strike="noStrike" kern="1200" dirty="0">
                <a:solidFill>
                  <a:srgbClr val="000000"/>
                </a:solidFill>
                <a:effectLst/>
                <a:latin typeface="Arial" panose="020B0604020202020204" pitchFamily="34" charset="0"/>
              </a:rPr>
              <a:t>Gemeente Amstelveen / Aalsmeer</a:t>
            </a:r>
            <a:endParaRPr lang="nl-NL" sz="1100" b="0" i="0" u="none" strike="noStrike" dirty="0">
              <a:effectLst/>
              <a:latin typeface="Arial" panose="020B0604020202020204" pitchFamily="34" charset="0"/>
            </a:endParaRPr>
          </a:p>
          <a:p>
            <a:pPr marL="0" algn="l" rtl="0" eaLnBrk="1" fontAlgn="b" latinLnBrk="0" hangingPunct="1">
              <a:spcBef>
                <a:spcPts val="0"/>
              </a:spcBef>
              <a:spcAft>
                <a:spcPts val="0"/>
              </a:spcAft>
            </a:pPr>
            <a:r>
              <a:rPr lang="nl-NL" sz="1100" b="0" i="0" u="none" strike="noStrike" kern="1200" dirty="0">
                <a:solidFill>
                  <a:srgbClr val="000000"/>
                </a:solidFill>
                <a:effectLst/>
                <a:latin typeface="Arial" panose="020B0604020202020204" pitchFamily="34" charset="0"/>
              </a:rPr>
              <a:t>Gemeente 's </a:t>
            </a:r>
            <a:r>
              <a:rPr lang="nl-NL" sz="1100" b="0" i="0" u="none" strike="noStrike" kern="1200" dirty="0" err="1">
                <a:solidFill>
                  <a:srgbClr val="000000"/>
                </a:solidFill>
                <a:effectLst/>
                <a:latin typeface="Arial" panose="020B0604020202020204" pitchFamily="34" charset="0"/>
              </a:rPr>
              <a:t>Hertogenbosch</a:t>
            </a:r>
            <a:endParaRPr lang="nl-NL" sz="1100" b="0" i="0" u="none" strike="noStrike" dirty="0">
              <a:effectLst/>
              <a:latin typeface="Arial" panose="020B0604020202020204" pitchFamily="34" charset="0"/>
            </a:endParaRPr>
          </a:p>
          <a:p>
            <a:pPr marL="0" algn="l" rtl="0" eaLnBrk="1" fontAlgn="b" latinLnBrk="0" hangingPunct="1">
              <a:spcBef>
                <a:spcPts val="0"/>
              </a:spcBef>
              <a:spcAft>
                <a:spcPts val="0"/>
              </a:spcAft>
            </a:pPr>
            <a:r>
              <a:rPr lang="nl-NL" sz="1100" b="0" i="0" u="none" strike="noStrike" kern="1200" dirty="0">
                <a:solidFill>
                  <a:srgbClr val="000000"/>
                </a:solidFill>
                <a:effectLst/>
                <a:latin typeface="Arial" panose="020B0604020202020204" pitchFamily="34" charset="0"/>
              </a:rPr>
              <a:t>Gemeente Zoetermeer</a:t>
            </a:r>
            <a:endParaRPr lang="nl-NL" sz="1100" b="0" i="0" u="none" strike="noStrike" dirty="0">
              <a:effectLst/>
              <a:latin typeface="Arial" panose="020B0604020202020204" pitchFamily="34" charset="0"/>
            </a:endParaRPr>
          </a:p>
          <a:p>
            <a:pPr marL="0" algn="l" rtl="0" eaLnBrk="1" fontAlgn="b" latinLnBrk="0" hangingPunct="1">
              <a:spcBef>
                <a:spcPts val="0"/>
              </a:spcBef>
              <a:spcAft>
                <a:spcPts val="0"/>
              </a:spcAft>
            </a:pPr>
            <a:r>
              <a:rPr lang="nl-NL" sz="1100" b="0" i="0" u="none" strike="noStrike" kern="1200" dirty="0">
                <a:solidFill>
                  <a:srgbClr val="000000"/>
                </a:solidFill>
                <a:effectLst/>
                <a:latin typeface="Arial" panose="020B0604020202020204" pitchFamily="34" charset="0"/>
              </a:rPr>
              <a:t>Gemeente Nijmegen</a:t>
            </a:r>
            <a:endParaRPr lang="nl-NL" sz="1100" b="0" i="0" u="none" strike="noStrike" dirty="0">
              <a:effectLst/>
              <a:latin typeface="Arial" panose="020B0604020202020204" pitchFamily="34" charset="0"/>
            </a:endParaRPr>
          </a:p>
          <a:p>
            <a:pPr marL="0" algn="l" rtl="0" eaLnBrk="1" fontAlgn="b" latinLnBrk="0" hangingPunct="1">
              <a:spcBef>
                <a:spcPts val="0"/>
              </a:spcBef>
              <a:spcAft>
                <a:spcPts val="0"/>
              </a:spcAft>
            </a:pPr>
            <a:r>
              <a:rPr lang="nl-NL" sz="1100" b="0" i="0" u="none" strike="noStrike" kern="1200" dirty="0">
                <a:solidFill>
                  <a:srgbClr val="000000"/>
                </a:solidFill>
                <a:effectLst/>
                <a:latin typeface="Arial" panose="020B0604020202020204" pitchFamily="34" charset="0"/>
              </a:rPr>
              <a:t>Gemeente Leeuwarden</a:t>
            </a:r>
            <a:endParaRPr lang="nl-NL" sz="1100" b="0" i="0" u="none" strike="noStrike" dirty="0">
              <a:effectLst/>
              <a:latin typeface="Arial" panose="020B0604020202020204" pitchFamily="34" charset="0"/>
            </a:endParaRPr>
          </a:p>
          <a:p>
            <a:pPr marL="0" algn="l" rtl="0" eaLnBrk="1" fontAlgn="b" latinLnBrk="0" hangingPunct="1">
              <a:spcBef>
                <a:spcPts val="0"/>
              </a:spcBef>
              <a:spcAft>
                <a:spcPts val="0"/>
              </a:spcAft>
            </a:pPr>
            <a:r>
              <a:rPr lang="nl-NL" sz="1100" b="0" i="0" u="none" strike="noStrike" kern="1200" dirty="0">
                <a:solidFill>
                  <a:srgbClr val="000000"/>
                </a:solidFill>
                <a:effectLst/>
                <a:latin typeface="Arial" panose="020B0604020202020204" pitchFamily="34" charset="0"/>
              </a:rPr>
              <a:t>Gemeente Capelle aan den IJssel</a:t>
            </a:r>
          </a:p>
          <a:p>
            <a:pPr marL="0" algn="l" rtl="0" eaLnBrk="1" fontAlgn="b" latinLnBrk="0" hangingPunct="1">
              <a:spcBef>
                <a:spcPts val="0"/>
              </a:spcBef>
              <a:spcAft>
                <a:spcPts val="0"/>
              </a:spcAft>
            </a:pPr>
            <a:r>
              <a:rPr lang="nl-NL" sz="1100" dirty="0">
                <a:solidFill>
                  <a:srgbClr val="000000"/>
                </a:solidFill>
                <a:latin typeface="Arial" panose="020B0604020202020204" pitchFamily="34" charset="0"/>
              </a:rPr>
              <a:t>….</a:t>
            </a:r>
            <a:endParaRPr lang="nl-NL" sz="1100" b="0" i="0" u="none" strike="noStrike" dirty="0">
              <a:effectLst/>
              <a:latin typeface="Arial" panose="020B0604020202020204" pitchFamily="34" charset="0"/>
            </a:endParaRPr>
          </a:p>
        </p:txBody>
      </p:sp>
      <p:sp>
        <p:nvSpPr>
          <p:cNvPr id="8" name="Tekstballon: rechthoek 7">
            <a:extLst>
              <a:ext uri="{FF2B5EF4-FFF2-40B4-BE49-F238E27FC236}">
                <a16:creationId xmlns:a16="http://schemas.microsoft.com/office/drawing/2014/main" id="{6CFC3457-CEE0-4021-84A7-A420F60C8753}"/>
              </a:ext>
            </a:extLst>
          </p:cNvPr>
          <p:cNvSpPr/>
          <p:nvPr/>
        </p:nvSpPr>
        <p:spPr>
          <a:xfrm>
            <a:off x="8527308" y="2202426"/>
            <a:ext cx="2320414" cy="1474839"/>
          </a:xfrm>
          <a:prstGeom prst="wedgeRectCallout">
            <a:avLst>
              <a:gd name="adj1" fmla="val -20776"/>
              <a:gd name="adj2" fmla="val 101269"/>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
              <a:spcBef>
                <a:spcPts val="0"/>
              </a:spcBef>
              <a:spcAft>
                <a:spcPts val="0"/>
              </a:spcAft>
            </a:pPr>
            <a:r>
              <a:rPr lang="nl-NL" sz="1100" dirty="0">
                <a:solidFill>
                  <a:srgbClr val="000000"/>
                </a:solidFill>
                <a:latin typeface="Arial" panose="020B0604020202020204" pitchFamily="34" charset="0"/>
              </a:rPr>
              <a:t>TU Delft</a:t>
            </a:r>
          </a:p>
          <a:p>
            <a:pPr fontAlgn="b">
              <a:spcBef>
                <a:spcPts val="0"/>
              </a:spcBef>
              <a:spcAft>
                <a:spcPts val="0"/>
              </a:spcAft>
            </a:pPr>
            <a:r>
              <a:rPr lang="nl-NL" sz="1100" dirty="0" err="1">
                <a:solidFill>
                  <a:srgbClr val="000000"/>
                </a:solidFill>
                <a:latin typeface="Arial" panose="020B0604020202020204" pitchFamily="34" charset="0"/>
              </a:rPr>
              <a:t>Geonovum</a:t>
            </a:r>
            <a:endParaRPr lang="nl-NL" sz="1100" dirty="0">
              <a:solidFill>
                <a:srgbClr val="000000"/>
              </a:solidFill>
              <a:latin typeface="Arial" panose="020B0604020202020204" pitchFamily="34" charset="0"/>
            </a:endParaRPr>
          </a:p>
          <a:p>
            <a:pPr fontAlgn="b">
              <a:spcBef>
                <a:spcPts val="0"/>
              </a:spcBef>
              <a:spcAft>
                <a:spcPts val="0"/>
              </a:spcAft>
            </a:pPr>
            <a:r>
              <a:rPr lang="nl-NL" sz="1100" dirty="0">
                <a:solidFill>
                  <a:srgbClr val="000000"/>
                </a:solidFill>
                <a:latin typeface="Arial" panose="020B0604020202020204" pitchFamily="34" charset="0"/>
              </a:rPr>
              <a:t>Kadaster</a:t>
            </a:r>
          </a:p>
          <a:p>
            <a:pPr fontAlgn="b">
              <a:spcBef>
                <a:spcPts val="0"/>
              </a:spcBef>
              <a:spcAft>
                <a:spcPts val="0"/>
              </a:spcAft>
            </a:pPr>
            <a:r>
              <a:rPr lang="nl-NL" sz="1100" dirty="0">
                <a:solidFill>
                  <a:srgbClr val="000000"/>
                </a:solidFill>
                <a:latin typeface="Arial" panose="020B0604020202020204" pitchFamily="34" charset="0"/>
              </a:rPr>
              <a:t>Instituut Fysieke Veiligheid</a:t>
            </a:r>
          </a:p>
          <a:p>
            <a:pPr fontAlgn="b">
              <a:spcBef>
                <a:spcPts val="0"/>
              </a:spcBef>
              <a:spcAft>
                <a:spcPts val="0"/>
              </a:spcAft>
            </a:pPr>
            <a:r>
              <a:rPr lang="nl-NL" sz="1100" dirty="0">
                <a:solidFill>
                  <a:srgbClr val="000000"/>
                </a:solidFill>
                <a:latin typeface="Arial" panose="020B0604020202020204" pitchFamily="34" charset="0"/>
              </a:rPr>
              <a:t>BIM-loket / CROW</a:t>
            </a:r>
          </a:p>
          <a:p>
            <a:pPr fontAlgn="b">
              <a:spcBef>
                <a:spcPts val="0"/>
              </a:spcBef>
              <a:spcAft>
                <a:spcPts val="0"/>
              </a:spcAft>
            </a:pPr>
            <a:r>
              <a:rPr lang="nl-NL" sz="1100" dirty="0">
                <a:solidFill>
                  <a:srgbClr val="000000"/>
                </a:solidFill>
                <a:latin typeface="Arial" panose="020B0604020202020204" pitchFamily="34" charset="0"/>
              </a:rPr>
              <a:t>Informatiehuis Water</a:t>
            </a:r>
          </a:p>
          <a:p>
            <a:pPr fontAlgn="b">
              <a:spcBef>
                <a:spcPts val="0"/>
              </a:spcBef>
              <a:spcAft>
                <a:spcPts val="0"/>
              </a:spcAft>
            </a:pPr>
            <a:r>
              <a:rPr lang="nl-NL" sz="1100" dirty="0">
                <a:solidFill>
                  <a:srgbClr val="000000"/>
                </a:solidFill>
                <a:latin typeface="Arial" panose="020B0604020202020204" pitchFamily="34" charset="0"/>
              </a:rPr>
              <a:t>IPO / Provincies</a:t>
            </a:r>
          </a:p>
          <a:p>
            <a:pPr fontAlgn="b">
              <a:spcBef>
                <a:spcPts val="0"/>
              </a:spcBef>
              <a:spcAft>
                <a:spcPts val="0"/>
              </a:spcAft>
            </a:pPr>
            <a:r>
              <a:rPr lang="nl-NL" sz="1100" dirty="0">
                <a:solidFill>
                  <a:srgbClr val="000000"/>
                </a:solidFill>
                <a:latin typeface="Arial" panose="020B0604020202020204" pitchFamily="34" charset="0"/>
              </a:rPr>
              <a:t>…</a:t>
            </a:r>
          </a:p>
        </p:txBody>
      </p:sp>
    </p:spTree>
    <p:extLst>
      <p:ext uri="{BB962C8B-B14F-4D97-AF65-F5344CB8AC3E}">
        <p14:creationId xmlns:p14="http://schemas.microsoft.com/office/powerpoint/2010/main" val="19341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74E4FA-2BF2-0646-AAFE-02AE60C06EA1}"/>
              </a:ext>
            </a:extLst>
          </p:cNvPr>
          <p:cNvSpPr>
            <a:spLocks noGrp="1"/>
          </p:cNvSpPr>
          <p:nvPr>
            <p:ph type="title"/>
          </p:nvPr>
        </p:nvSpPr>
        <p:spPr>
          <a:xfrm>
            <a:off x="1080000" y="1080000"/>
            <a:ext cx="10033200" cy="720000"/>
          </a:xfrm>
        </p:spPr>
        <p:txBody>
          <a:bodyPr wrap="square" anchor="t">
            <a:normAutofit/>
          </a:bodyPr>
          <a:lstStyle/>
          <a:p>
            <a:r>
              <a:rPr lang="nl-NL" dirty="0"/>
              <a:t>Kerngroep</a:t>
            </a:r>
          </a:p>
        </p:txBody>
      </p:sp>
      <p:graphicFrame>
        <p:nvGraphicFramePr>
          <p:cNvPr id="5" name="Tijdelijke aanduiding voor inhoud 2">
            <a:extLst>
              <a:ext uri="{FF2B5EF4-FFF2-40B4-BE49-F238E27FC236}">
                <a16:creationId xmlns:a16="http://schemas.microsoft.com/office/drawing/2014/main" id="{B1A261CD-694C-4D5C-A1E6-551F6DA9CCE6}"/>
              </a:ext>
            </a:extLst>
          </p:cNvPr>
          <p:cNvGraphicFramePr>
            <a:graphicFrameLocks noGrp="1"/>
          </p:cNvGraphicFramePr>
          <p:nvPr>
            <p:ph idx="1"/>
          </p:nvPr>
        </p:nvGraphicFramePr>
        <p:xfrm>
          <a:off x="1079500" y="1800225"/>
          <a:ext cx="10033000" cy="4500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8571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E1E595-839F-C947-AD66-97CBCB0BC1D5}"/>
              </a:ext>
            </a:extLst>
          </p:cNvPr>
          <p:cNvSpPr>
            <a:spLocks noGrp="1"/>
          </p:cNvSpPr>
          <p:nvPr>
            <p:ph type="title"/>
          </p:nvPr>
        </p:nvSpPr>
        <p:spPr/>
        <p:txBody>
          <a:bodyPr/>
          <a:lstStyle/>
          <a:p>
            <a:r>
              <a:rPr lang="nl-NL" dirty="0"/>
              <a:t>Aanpak</a:t>
            </a:r>
            <a:br>
              <a:rPr lang="nl-NL" dirty="0"/>
            </a:br>
            <a:r>
              <a:rPr lang="nl-NL" dirty="0"/>
              <a:t>(en planning)</a:t>
            </a:r>
          </a:p>
        </p:txBody>
      </p:sp>
      <p:grpSp>
        <p:nvGrpSpPr>
          <p:cNvPr id="18" name="Groep 17">
            <a:extLst>
              <a:ext uri="{FF2B5EF4-FFF2-40B4-BE49-F238E27FC236}">
                <a16:creationId xmlns:a16="http://schemas.microsoft.com/office/drawing/2014/main" id="{6F23F40C-F9F4-554F-AAAA-9213611733ED}"/>
              </a:ext>
            </a:extLst>
          </p:cNvPr>
          <p:cNvGrpSpPr/>
          <p:nvPr/>
        </p:nvGrpSpPr>
        <p:grpSpPr>
          <a:xfrm>
            <a:off x="1719712" y="426072"/>
            <a:ext cx="9564938" cy="5920139"/>
            <a:chOff x="1323833" y="578528"/>
            <a:chExt cx="9564938" cy="5920139"/>
          </a:xfrm>
        </p:grpSpPr>
        <p:sp>
          <p:nvSpPr>
            <p:cNvPr id="15" name="Afgeronde rechthoek 14">
              <a:extLst>
                <a:ext uri="{FF2B5EF4-FFF2-40B4-BE49-F238E27FC236}">
                  <a16:creationId xmlns:a16="http://schemas.microsoft.com/office/drawing/2014/main" id="{E9186BA1-644B-234B-A63B-FB8E864D7A9C}"/>
                </a:ext>
              </a:extLst>
            </p:cNvPr>
            <p:cNvSpPr/>
            <p:nvPr/>
          </p:nvSpPr>
          <p:spPr>
            <a:xfrm>
              <a:off x="1323833" y="4073857"/>
              <a:ext cx="9564938" cy="720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nl-NL" sz="2000" dirty="0"/>
                <a:t>Registratie</a:t>
              </a:r>
            </a:p>
          </p:txBody>
        </p:sp>
        <p:sp>
          <p:nvSpPr>
            <p:cNvPr id="16" name="Afgeronde rechthoek 15">
              <a:extLst>
                <a:ext uri="{FF2B5EF4-FFF2-40B4-BE49-F238E27FC236}">
                  <a16:creationId xmlns:a16="http://schemas.microsoft.com/office/drawing/2014/main" id="{CCD6715F-B492-2F4C-9BFB-8610E8B1502F}"/>
                </a:ext>
              </a:extLst>
            </p:cNvPr>
            <p:cNvSpPr/>
            <p:nvPr/>
          </p:nvSpPr>
          <p:spPr>
            <a:xfrm>
              <a:off x="1323833" y="4836766"/>
              <a:ext cx="9564938" cy="720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nl-NL" sz="2000" dirty="0"/>
                <a:t>Gebruik</a:t>
              </a:r>
            </a:p>
          </p:txBody>
        </p:sp>
        <p:sp>
          <p:nvSpPr>
            <p:cNvPr id="17" name="Afgeronde rechthoek 16">
              <a:extLst>
                <a:ext uri="{FF2B5EF4-FFF2-40B4-BE49-F238E27FC236}">
                  <a16:creationId xmlns:a16="http://schemas.microsoft.com/office/drawing/2014/main" id="{1B5768FA-D64B-AA48-8CC6-A40751CA6EB1}"/>
                </a:ext>
              </a:extLst>
            </p:cNvPr>
            <p:cNvSpPr/>
            <p:nvPr/>
          </p:nvSpPr>
          <p:spPr>
            <a:xfrm>
              <a:off x="1323833" y="5599674"/>
              <a:ext cx="9564938" cy="720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nl-NL" sz="2000" dirty="0"/>
                <a:t>Samenhang</a:t>
              </a:r>
            </a:p>
          </p:txBody>
        </p:sp>
        <p:sp>
          <p:nvSpPr>
            <p:cNvPr id="14" name="Afgeronde rechthoek 13">
              <a:extLst>
                <a:ext uri="{FF2B5EF4-FFF2-40B4-BE49-F238E27FC236}">
                  <a16:creationId xmlns:a16="http://schemas.microsoft.com/office/drawing/2014/main" id="{95CCEDA5-C8CB-3148-9E43-C981876AAC58}"/>
                </a:ext>
              </a:extLst>
            </p:cNvPr>
            <p:cNvSpPr/>
            <p:nvPr/>
          </p:nvSpPr>
          <p:spPr>
            <a:xfrm>
              <a:off x="1323833" y="3310948"/>
              <a:ext cx="9564938" cy="720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nl-NL" sz="2000" dirty="0"/>
                <a:t>Inwinning</a:t>
              </a:r>
            </a:p>
          </p:txBody>
        </p:sp>
        <p:graphicFrame>
          <p:nvGraphicFramePr>
            <p:cNvPr id="13" name="Diagram 12">
              <a:extLst>
                <a:ext uri="{FF2B5EF4-FFF2-40B4-BE49-F238E27FC236}">
                  <a16:creationId xmlns:a16="http://schemas.microsoft.com/office/drawing/2014/main" id="{D107A7F5-8097-D54E-BE41-FDDC810090F3}"/>
                </a:ext>
              </a:extLst>
            </p:cNvPr>
            <p:cNvGraphicFramePr/>
            <p:nvPr/>
          </p:nvGraphicFramePr>
          <p:xfrm>
            <a:off x="3533253" y="578528"/>
            <a:ext cx="6886056" cy="59201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22" name="Pijl omhoog en omlaag 21">
            <a:extLst>
              <a:ext uri="{FF2B5EF4-FFF2-40B4-BE49-F238E27FC236}">
                <a16:creationId xmlns:a16="http://schemas.microsoft.com/office/drawing/2014/main" id="{FB641E42-6B9C-A74D-AB30-4B11332C6095}"/>
              </a:ext>
            </a:extLst>
          </p:cNvPr>
          <p:cNvSpPr/>
          <p:nvPr/>
        </p:nvSpPr>
        <p:spPr>
          <a:xfrm>
            <a:off x="588680" y="3158492"/>
            <a:ext cx="982639" cy="3008726"/>
          </a:xfrm>
          <a:prstGeom prst="upDownArrow">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nl-NL" sz="2000" dirty="0"/>
              <a:t>Sporen</a:t>
            </a:r>
          </a:p>
        </p:txBody>
      </p:sp>
      <p:sp>
        <p:nvSpPr>
          <p:cNvPr id="27" name="Pijl omlaag 26">
            <a:extLst>
              <a:ext uri="{FF2B5EF4-FFF2-40B4-BE49-F238E27FC236}">
                <a16:creationId xmlns:a16="http://schemas.microsoft.com/office/drawing/2014/main" id="{ACCDA959-45E0-C14E-AB81-1AEAA7D1D628}"/>
              </a:ext>
            </a:extLst>
          </p:cNvPr>
          <p:cNvSpPr/>
          <p:nvPr/>
        </p:nvSpPr>
        <p:spPr>
          <a:xfrm>
            <a:off x="4866968" y="4395021"/>
            <a:ext cx="265471" cy="4129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Pijl omlaag 27">
            <a:extLst>
              <a:ext uri="{FF2B5EF4-FFF2-40B4-BE49-F238E27FC236}">
                <a16:creationId xmlns:a16="http://schemas.microsoft.com/office/drawing/2014/main" id="{64025FE4-A0E1-1640-AF47-6B46FF59A48E}"/>
              </a:ext>
            </a:extLst>
          </p:cNvPr>
          <p:cNvSpPr/>
          <p:nvPr/>
        </p:nvSpPr>
        <p:spPr>
          <a:xfrm>
            <a:off x="7059563" y="4535039"/>
            <a:ext cx="265471" cy="4129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Pijl omlaag 31">
            <a:extLst>
              <a:ext uri="{FF2B5EF4-FFF2-40B4-BE49-F238E27FC236}">
                <a16:creationId xmlns:a16="http://schemas.microsoft.com/office/drawing/2014/main" id="{4BFAEC28-8D22-A04A-882A-A1F7B1893E54}"/>
              </a:ext>
            </a:extLst>
          </p:cNvPr>
          <p:cNvSpPr/>
          <p:nvPr/>
        </p:nvSpPr>
        <p:spPr>
          <a:xfrm>
            <a:off x="9345563" y="4153944"/>
            <a:ext cx="265471" cy="4129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kstvak 2">
            <a:extLst>
              <a:ext uri="{FF2B5EF4-FFF2-40B4-BE49-F238E27FC236}">
                <a16:creationId xmlns:a16="http://schemas.microsoft.com/office/drawing/2014/main" id="{5B79B1F3-EBA0-4872-8BA8-4ABD61B70C74}"/>
              </a:ext>
            </a:extLst>
          </p:cNvPr>
          <p:cNvSpPr txBox="1"/>
          <p:nvPr/>
        </p:nvSpPr>
        <p:spPr>
          <a:xfrm>
            <a:off x="4729123" y="2686099"/>
            <a:ext cx="806631" cy="461665"/>
          </a:xfrm>
          <a:prstGeom prst="rect">
            <a:avLst/>
          </a:prstGeom>
          <a:noFill/>
        </p:spPr>
        <p:txBody>
          <a:bodyPr wrap="none" rtlCol="0">
            <a:spAutoFit/>
          </a:bodyPr>
          <a:lstStyle/>
          <a:p>
            <a:r>
              <a:rPr lang="nl-NL" dirty="0"/>
              <a:t>2020</a:t>
            </a:r>
          </a:p>
        </p:txBody>
      </p:sp>
      <p:sp>
        <p:nvSpPr>
          <p:cNvPr id="4" name="Tekstvak 3">
            <a:extLst>
              <a:ext uri="{FF2B5EF4-FFF2-40B4-BE49-F238E27FC236}">
                <a16:creationId xmlns:a16="http://schemas.microsoft.com/office/drawing/2014/main" id="{C0D9196E-8EED-4BCF-A369-5EBBA184E5EF}"/>
              </a:ext>
            </a:extLst>
          </p:cNvPr>
          <p:cNvSpPr txBox="1"/>
          <p:nvPr/>
        </p:nvSpPr>
        <p:spPr>
          <a:xfrm>
            <a:off x="6965524" y="2686099"/>
            <a:ext cx="806631" cy="461665"/>
          </a:xfrm>
          <a:prstGeom prst="rect">
            <a:avLst/>
          </a:prstGeom>
          <a:noFill/>
        </p:spPr>
        <p:txBody>
          <a:bodyPr wrap="none" rtlCol="0">
            <a:spAutoFit/>
          </a:bodyPr>
          <a:lstStyle/>
          <a:p>
            <a:r>
              <a:rPr lang="nl-NL" dirty="0"/>
              <a:t>2021</a:t>
            </a:r>
          </a:p>
        </p:txBody>
      </p:sp>
      <p:sp>
        <p:nvSpPr>
          <p:cNvPr id="5" name="Tekstvak 4">
            <a:extLst>
              <a:ext uri="{FF2B5EF4-FFF2-40B4-BE49-F238E27FC236}">
                <a16:creationId xmlns:a16="http://schemas.microsoft.com/office/drawing/2014/main" id="{6C2A7855-CEB4-4EF5-84C4-FB57D463F244}"/>
              </a:ext>
            </a:extLst>
          </p:cNvPr>
          <p:cNvSpPr txBox="1"/>
          <p:nvPr/>
        </p:nvSpPr>
        <p:spPr>
          <a:xfrm>
            <a:off x="9207718" y="2696827"/>
            <a:ext cx="806631" cy="461665"/>
          </a:xfrm>
          <a:prstGeom prst="rect">
            <a:avLst/>
          </a:prstGeom>
          <a:noFill/>
        </p:spPr>
        <p:txBody>
          <a:bodyPr wrap="none" rtlCol="0">
            <a:spAutoFit/>
          </a:bodyPr>
          <a:lstStyle/>
          <a:p>
            <a:r>
              <a:rPr lang="nl-NL" dirty="0"/>
              <a:t>2022</a:t>
            </a:r>
          </a:p>
        </p:txBody>
      </p:sp>
      <p:sp>
        <p:nvSpPr>
          <p:cNvPr id="6" name="Rechthoek 5">
            <a:extLst>
              <a:ext uri="{FF2B5EF4-FFF2-40B4-BE49-F238E27FC236}">
                <a16:creationId xmlns:a16="http://schemas.microsoft.com/office/drawing/2014/main" id="{BD08597F-01D1-496A-A636-24AF4207BEC6}"/>
              </a:ext>
            </a:extLst>
          </p:cNvPr>
          <p:cNvSpPr/>
          <p:nvPr/>
        </p:nvSpPr>
        <p:spPr>
          <a:xfrm>
            <a:off x="6373092" y="3112652"/>
            <a:ext cx="4276436" cy="3298211"/>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057907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A9589A-BDFE-47CD-817D-B17C27F47ED8}"/>
              </a:ext>
            </a:extLst>
          </p:cNvPr>
          <p:cNvSpPr>
            <a:spLocks noGrp="1"/>
          </p:cNvSpPr>
          <p:nvPr>
            <p:ph type="title"/>
          </p:nvPr>
        </p:nvSpPr>
        <p:spPr>
          <a:xfrm>
            <a:off x="1079999" y="1080000"/>
            <a:ext cx="10620388" cy="720000"/>
          </a:xfrm>
        </p:spPr>
        <p:txBody>
          <a:bodyPr/>
          <a:lstStyle/>
          <a:p>
            <a:r>
              <a:rPr lang="nl-NL" dirty="0"/>
              <a:t>Fase 1 (2020): Onderzoek (verwachtingen en “scope”)</a:t>
            </a:r>
            <a:br>
              <a:rPr lang="nl-NL" dirty="0"/>
            </a:br>
            <a:br>
              <a:rPr lang="nl-NL" dirty="0"/>
            </a:br>
            <a:endParaRPr lang="nl-NL" dirty="0"/>
          </a:p>
        </p:txBody>
      </p:sp>
      <p:sp>
        <p:nvSpPr>
          <p:cNvPr id="4" name="Tijdelijke aanduiding voor inhoud 3">
            <a:extLst>
              <a:ext uri="{FF2B5EF4-FFF2-40B4-BE49-F238E27FC236}">
                <a16:creationId xmlns:a16="http://schemas.microsoft.com/office/drawing/2014/main" id="{90DBB6FE-D1B0-4E4B-92C5-C042E1D8ABEA}"/>
              </a:ext>
            </a:extLst>
          </p:cNvPr>
          <p:cNvSpPr>
            <a:spLocks noGrp="1"/>
          </p:cNvSpPr>
          <p:nvPr>
            <p:ph idx="1"/>
          </p:nvPr>
        </p:nvSpPr>
        <p:spPr>
          <a:xfrm>
            <a:off x="1079500" y="1800225"/>
            <a:ext cx="7651545" cy="4500563"/>
          </a:xfrm>
        </p:spPr>
        <p:txBody>
          <a:bodyPr/>
          <a:lstStyle/>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457200" indent="-457200">
              <a:buFont typeface="+mj-lt"/>
              <a:buAutoNum type="arabicPeriod"/>
            </a:pPr>
            <a:endParaRPr lang="nl-NL" dirty="0"/>
          </a:p>
          <a:p>
            <a:pPr marL="457200" indent="-457200">
              <a:buFont typeface="+mj-lt"/>
              <a:buAutoNum type="arabicPeriod"/>
            </a:pPr>
            <a:endParaRPr lang="nl-NL" dirty="0"/>
          </a:p>
        </p:txBody>
      </p:sp>
      <p:sp>
        <p:nvSpPr>
          <p:cNvPr id="13" name="Tijdelijke aanduiding voor inhoud 2">
            <a:extLst>
              <a:ext uri="{FF2B5EF4-FFF2-40B4-BE49-F238E27FC236}">
                <a16:creationId xmlns:a16="http://schemas.microsoft.com/office/drawing/2014/main" id="{28D45A6E-DDFC-432B-8D37-26EC43879839}"/>
              </a:ext>
            </a:extLst>
          </p:cNvPr>
          <p:cNvSpPr txBox="1">
            <a:spLocks/>
          </p:cNvSpPr>
          <p:nvPr/>
        </p:nvSpPr>
        <p:spPr bwMode="auto">
          <a:xfrm>
            <a:off x="1079500" y="1800225"/>
            <a:ext cx="10033000" cy="450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lvl1pPr marL="268288" indent="-268288" algn="l" defTabSz="912813" rtl="0" eaLnBrk="1" fontAlgn="base" hangingPunct="1">
              <a:lnSpc>
                <a:spcPct val="90000"/>
              </a:lnSpc>
              <a:spcBef>
                <a:spcPts val="475"/>
              </a:spcBef>
              <a:spcAft>
                <a:spcPct val="0"/>
              </a:spcAft>
              <a:buClr>
                <a:srgbClr val="00A9F3"/>
              </a:buClr>
              <a:buSzPct val="80000"/>
              <a:buFont typeface="Arial" charset="0"/>
              <a:buChar char="•"/>
              <a:defRPr sz="2400" kern="1200">
                <a:solidFill>
                  <a:schemeClr val="tx1"/>
                </a:solidFill>
                <a:latin typeface="Arial" charset="0"/>
                <a:ea typeface="Arial" charset="0"/>
                <a:cs typeface="Arial" charset="0"/>
              </a:defRPr>
            </a:lvl1pPr>
            <a:lvl2pPr marL="539750" indent="-269875" algn="l" defTabSz="912813" rtl="0" eaLnBrk="1" fontAlgn="base" hangingPunct="1">
              <a:lnSpc>
                <a:spcPct val="90000"/>
              </a:lnSpc>
              <a:spcBef>
                <a:spcPts val="438"/>
              </a:spcBef>
              <a:spcAft>
                <a:spcPct val="0"/>
              </a:spcAft>
              <a:buClr>
                <a:srgbClr val="00A9F3"/>
              </a:buClr>
              <a:buSzPct val="80000"/>
              <a:buFont typeface="Arial" charset="0"/>
              <a:buChar char="•"/>
              <a:defRPr sz="2200" kern="1200">
                <a:solidFill>
                  <a:schemeClr val="tx1"/>
                </a:solidFill>
                <a:latin typeface="Arial" charset="0"/>
                <a:ea typeface="Arial" charset="0"/>
                <a:cs typeface="Arial" charset="0"/>
              </a:defRPr>
            </a:lvl2pPr>
            <a:lvl3pPr marL="809625" indent="-269875" algn="l" defTabSz="912813" rtl="0" eaLnBrk="1" fontAlgn="base" hangingPunct="1">
              <a:lnSpc>
                <a:spcPct val="90000"/>
              </a:lnSpc>
              <a:spcBef>
                <a:spcPts val="400"/>
              </a:spcBef>
              <a:spcAft>
                <a:spcPct val="0"/>
              </a:spcAft>
              <a:buClr>
                <a:srgbClr val="00A9F3"/>
              </a:buClr>
              <a:buSzPct val="80000"/>
              <a:buFont typeface="Arial" charset="0"/>
              <a:buChar char="•"/>
              <a:defRPr sz="2000" kern="1200">
                <a:solidFill>
                  <a:schemeClr val="tx1"/>
                </a:solidFill>
                <a:latin typeface="Arial" charset="0"/>
                <a:ea typeface="Arial" charset="0"/>
                <a:cs typeface="Arial" charset="0"/>
              </a:defRPr>
            </a:lvl3pPr>
            <a:lvl4pPr marL="1079500" indent="-269875" algn="l" defTabSz="912813" rtl="0" eaLnBrk="1" fontAlgn="base" hangingPunct="1">
              <a:lnSpc>
                <a:spcPct val="90000"/>
              </a:lnSpc>
              <a:spcBef>
                <a:spcPts val="363"/>
              </a:spcBef>
              <a:spcAft>
                <a:spcPct val="0"/>
              </a:spcAft>
              <a:buClr>
                <a:srgbClr val="00A9F3"/>
              </a:buClr>
              <a:buSzPct val="80000"/>
              <a:buFont typeface="Arial" charset="0"/>
              <a:buChar char="•"/>
              <a:defRPr kern="1200">
                <a:solidFill>
                  <a:schemeClr val="tx1"/>
                </a:solidFill>
                <a:latin typeface="Arial" charset="0"/>
                <a:ea typeface="Arial" charset="0"/>
                <a:cs typeface="Arial" charset="0"/>
              </a:defRPr>
            </a:lvl4pPr>
            <a:lvl5pPr marL="1349375" indent="-268288" algn="l" defTabSz="912813" rtl="0" eaLnBrk="1" fontAlgn="base" hangingPunct="1">
              <a:lnSpc>
                <a:spcPct val="90000"/>
              </a:lnSpc>
              <a:spcBef>
                <a:spcPts val="325"/>
              </a:spcBef>
              <a:spcAft>
                <a:spcPct val="0"/>
              </a:spcAft>
              <a:buClr>
                <a:srgbClr val="00A9F3"/>
              </a:buClr>
              <a:buSzPct val="80000"/>
              <a:buFont typeface="Arial" charset="0"/>
              <a:buChar char="•"/>
              <a:defRPr sz="1600" kern="1200">
                <a:solidFill>
                  <a:schemeClr val="tx1"/>
                </a:solidFill>
                <a:latin typeface="Arial" charset="0"/>
                <a:ea typeface="Arial" charset="0"/>
                <a:cs typeface="Arial" charset="0"/>
              </a:defRPr>
            </a:lvl5pPr>
            <a:lvl6pPr marL="2514474"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nl-NL" sz="2000" dirty="0"/>
              <a:t>Wat leveren we op als resultaat van deze fase:</a:t>
            </a:r>
          </a:p>
          <a:p>
            <a:r>
              <a:rPr lang="nl-NL" sz="2000" dirty="0"/>
              <a:t>Concept oplossingsrichting(-en) / ketenontwerp 3D</a:t>
            </a:r>
          </a:p>
          <a:p>
            <a:r>
              <a:rPr lang="nl-NL" sz="2000" dirty="0"/>
              <a:t>Voorstel (</a:t>
            </a:r>
            <a:r>
              <a:rPr lang="nl-NL" sz="2000" dirty="0" err="1"/>
              <a:t>be</a:t>
            </a:r>
            <a:r>
              <a:rPr lang="nl-NL" sz="2000" dirty="0"/>
              <a:t>-)proefopstelling voor fase 2</a:t>
            </a:r>
          </a:p>
          <a:p>
            <a:r>
              <a:rPr lang="nl-NL" sz="2000" dirty="0" err="1"/>
              <a:t>PvA</a:t>
            </a:r>
            <a:r>
              <a:rPr lang="nl-NL" sz="2000" dirty="0"/>
              <a:t> voor fase 2: Voorbereiding (verkenning en beproeving)</a:t>
            </a:r>
          </a:p>
          <a:p>
            <a:endParaRPr lang="nl-NL" sz="2000" dirty="0"/>
          </a:p>
          <a:p>
            <a:endParaRPr lang="nl-NL" sz="2000" dirty="0"/>
          </a:p>
          <a:p>
            <a:endParaRPr lang="nl-NL" sz="2000" dirty="0"/>
          </a:p>
          <a:p>
            <a:endParaRPr lang="nl-NL" sz="2000" dirty="0"/>
          </a:p>
          <a:p>
            <a:endParaRPr lang="nl-NL" sz="2000" dirty="0"/>
          </a:p>
          <a:p>
            <a:endParaRPr lang="nl-NL" sz="2000" dirty="0"/>
          </a:p>
        </p:txBody>
      </p:sp>
    </p:spTree>
    <p:extLst>
      <p:ext uri="{BB962C8B-B14F-4D97-AF65-F5344CB8AC3E}">
        <p14:creationId xmlns:p14="http://schemas.microsoft.com/office/powerpoint/2010/main" val="1327508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7D2AF1F-F8ED-3149-BF78-780EDB1C642F}"/>
              </a:ext>
            </a:extLst>
          </p:cNvPr>
          <p:cNvSpPr>
            <a:spLocks noGrp="1"/>
          </p:cNvSpPr>
          <p:nvPr>
            <p:ph type="title"/>
          </p:nvPr>
        </p:nvSpPr>
        <p:spPr/>
        <p:txBody>
          <a:bodyPr/>
          <a:lstStyle/>
          <a:p>
            <a:r>
              <a:rPr lang="nl-NL" dirty="0"/>
              <a:t>Waar staan we nu?</a:t>
            </a:r>
          </a:p>
        </p:txBody>
      </p:sp>
      <p:sp>
        <p:nvSpPr>
          <p:cNvPr id="6" name="Tijdelijke aanduiding voor inhoud 5">
            <a:extLst>
              <a:ext uri="{FF2B5EF4-FFF2-40B4-BE49-F238E27FC236}">
                <a16:creationId xmlns:a16="http://schemas.microsoft.com/office/drawing/2014/main" id="{19A21FE5-429C-3045-94FF-508E394F2B8F}"/>
              </a:ext>
            </a:extLst>
          </p:cNvPr>
          <p:cNvSpPr>
            <a:spLocks noGrp="1"/>
          </p:cNvSpPr>
          <p:nvPr>
            <p:ph idx="1"/>
          </p:nvPr>
        </p:nvSpPr>
        <p:spPr>
          <a:xfrm>
            <a:off x="1079500" y="1800226"/>
            <a:ext cx="10033000" cy="1210830"/>
          </a:xfrm>
        </p:spPr>
        <p:txBody>
          <a:bodyPr/>
          <a:lstStyle/>
          <a:p>
            <a:r>
              <a:rPr lang="nl-NL" sz="1800" dirty="0"/>
              <a:t>Toekomstvisie uitwerken in samenhang:</a:t>
            </a:r>
          </a:p>
          <a:p>
            <a:pPr lvl="1"/>
            <a:r>
              <a:rPr lang="nl-NL" sz="1800" dirty="0"/>
              <a:t>Verhaallijnen vanuit invalshoek stakeholders</a:t>
            </a:r>
          </a:p>
          <a:p>
            <a:pPr lvl="1"/>
            <a:r>
              <a:rPr lang="nl-NL" sz="1800" dirty="0"/>
              <a:t>Opstellen generiek ketenontwerp (op basis van eerste versie Rotterdam en SOR procesarchitectuur)</a:t>
            </a:r>
          </a:p>
          <a:p>
            <a:pPr lvl="1"/>
            <a:r>
              <a:rPr lang="nl-NL" sz="1800" dirty="0"/>
              <a:t>..</a:t>
            </a:r>
          </a:p>
          <a:p>
            <a:endParaRPr lang="nl-NL" sz="1800" dirty="0"/>
          </a:p>
          <a:p>
            <a:endParaRPr lang="nl-NL" sz="1800" dirty="0"/>
          </a:p>
        </p:txBody>
      </p:sp>
      <p:sp>
        <p:nvSpPr>
          <p:cNvPr id="7" name="Tekstvak 6">
            <a:extLst>
              <a:ext uri="{FF2B5EF4-FFF2-40B4-BE49-F238E27FC236}">
                <a16:creationId xmlns:a16="http://schemas.microsoft.com/office/drawing/2014/main" id="{CF0FBAB9-041A-4111-8A2D-E61831562E6F}"/>
              </a:ext>
            </a:extLst>
          </p:cNvPr>
          <p:cNvSpPr txBox="1"/>
          <p:nvPr/>
        </p:nvSpPr>
        <p:spPr>
          <a:xfrm>
            <a:off x="8029253" y="5933603"/>
            <a:ext cx="3343563" cy="335756"/>
          </a:xfrm>
          <a:prstGeom prst="rect">
            <a:avLst/>
          </a:prstGeom>
          <a:noFill/>
        </p:spPr>
        <p:txBody>
          <a:bodyPr wrap="square">
            <a:spAutoFit/>
          </a:bodyPr>
          <a:lstStyle/>
          <a:p>
            <a:pPr algn="r">
              <a:defRPr/>
            </a:pPr>
            <a:r>
              <a:rPr lang="nl-NL" sz="900" i="1" dirty="0"/>
              <a:t>- Koppelvlakken in de 3D keten - </a:t>
            </a:r>
            <a:endParaRPr lang="nl-NL" sz="900" i="1" dirty="0">
              <a:solidFill>
                <a:schemeClr val="tx1"/>
              </a:solidFill>
            </a:endParaRPr>
          </a:p>
          <a:p>
            <a:pPr algn="r">
              <a:defRPr/>
            </a:pPr>
            <a:r>
              <a:rPr lang="nl-NL" sz="900" i="1" dirty="0">
                <a:solidFill>
                  <a:schemeClr val="tx1"/>
                </a:solidFill>
              </a:rPr>
              <a:t>bron: 3D ketenontwerp (concept) gemeente Rotterdam</a:t>
            </a:r>
          </a:p>
        </p:txBody>
      </p:sp>
      <p:pic>
        <p:nvPicPr>
          <p:cNvPr id="9" name="Afbeelding 8">
            <a:extLst>
              <a:ext uri="{FF2B5EF4-FFF2-40B4-BE49-F238E27FC236}">
                <a16:creationId xmlns:a16="http://schemas.microsoft.com/office/drawing/2014/main" id="{22778051-08EC-495B-BB68-649E18831298}"/>
              </a:ext>
            </a:extLst>
          </p:cNvPr>
          <p:cNvPicPr>
            <a:picLocks noChangeAspect="1"/>
          </p:cNvPicPr>
          <p:nvPr/>
        </p:nvPicPr>
        <p:blipFill>
          <a:blip r:embed="rId2"/>
          <a:stretch>
            <a:fillRect/>
          </a:stretch>
        </p:blipFill>
        <p:spPr>
          <a:xfrm>
            <a:off x="5906165" y="2779496"/>
            <a:ext cx="5206335" cy="2987923"/>
          </a:xfrm>
          <a:prstGeom prst="rect">
            <a:avLst/>
          </a:prstGeom>
        </p:spPr>
      </p:pic>
      <p:pic>
        <p:nvPicPr>
          <p:cNvPr id="11" name="Picture 2">
            <a:extLst>
              <a:ext uri="{FF2B5EF4-FFF2-40B4-BE49-F238E27FC236}">
                <a16:creationId xmlns:a16="http://schemas.microsoft.com/office/drawing/2014/main" id="{D86C56A1-ED2E-4685-A73F-B0922DFD5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213" y="3734393"/>
            <a:ext cx="3913239" cy="1914328"/>
          </a:xfrm>
          <a:prstGeom prst="rect">
            <a:avLst/>
          </a:prstGeom>
          <a:noFill/>
          <a:extLst>
            <a:ext uri="{909E8E84-426E-40DD-AFC4-6F175D3DCCD1}">
              <a14:hiddenFill xmlns:a14="http://schemas.microsoft.com/office/drawing/2010/main">
                <a:solidFill>
                  <a:srgbClr val="FFFFFF"/>
                </a:solidFill>
              </a14:hiddenFill>
            </a:ext>
          </a:extLst>
        </p:spPr>
      </p:pic>
      <p:pic>
        <p:nvPicPr>
          <p:cNvPr id="13" name="Afbeelding 12">
            <a:extLst>
              <a:ext uri="{FF2B5EF4-FFF2-40B4-BE49-F238E27FC236}">
                <a16:creationId xmlns:a16="http://schemas.microsoft.com/office/drawing/2014/main" id="{4AD5B99E-E286-4824-8DA1-FB6C96AE436E}"/>
              </a:ext>
            </a:extLst>
          </p:cNvPr>
          <p:cNvPicPr>
            <a:picLocks noChangeAspect="1"/>
          </p:cNvPicPr>
          <p:nvPr/>
        </p:nvPicPr>
        <p:blipFill>
          <a:blip r:embed="rId4"/>
          <a:stretch>
            <a:fillRect/>
          </a:stretch>
        </p:blipFill>
        <p:spPr>
          <a:xfrm>
            <a:off x="3125028" y="3802972"/>
            <a:ext cx="735607" cy="418099"/>
          </a:xfrm>
          <a:prstGeom prst="rect">
            <a:avLst/>
          </a:prstGeom>
          <a:effectLst>
            <a:softEdge rad="63500"/>
          </a:effectLst>
        </p:spPr>
      </p:pic>
      <p:sp>
        <p:nvSpPr>
          <p:cNvPr id="2" name="Tekstvak 1">
            <a:extLst>
              <a:ext uri="{FF2B5EF4-FFF2-40B4-BE49-F238E27FC236}">
                <a16:creationId xmlns:a16="http://schemas.microsoft.com/office/drawing/2014/main" id="{EF78BADD-F721-4970-B613-ABD87FEB31FA}"/>
              </a:ext>
            </a:extLst>
          </p:cNvPr>
          <p:cNvSpPr txBox="1"/>
          <p:nvPr/>
        </p:nvSpPr>
        <p:spPr>
          <a:xfrm>
            <a:off x="2105889" y="5717300"/>
            <a:ext cx="3343563" cy="369332"/>
          </a:xfrm>
          <a:prstGeom prst="rect">
            <a:avLst/>
          </a:prstGeom>
          <a:noFill/>
        </p:spPr>
        <p:txBody>
          <a:bodyPr wrap="square">
            <a:spAutoFit/>
          </a:bodyPr>
          <a:lstStyle/>
          <a:p>
            <a:pPr algn="r">
              <a:defRPr/>
            </a:pPr>
            <a:r>
              <a:rPr lang="nl-NL" sz="900" i="1" dirty="0"/>
              <a:t>- Procesarchitectuur Samenhangende Objectenregistratie (SOR)- </a:t>
            </a:r>
            <a:endParaRPr lang="nl-NL" sz="900" i="1" dirty="0">
              <a:solidFill>
                <a:schemeClr val="tx1"/>
              </a:solidFill>
            </a:endParaRPr>
          </a:p>
          <a:p>
            <a:pPr algn="r">
              <a:defRPr/>
            </a:pPr>
            <a:r>
              <a:rPr lang="nl-NL" sz="900" i="1" dirty="0">
                <a:solidFill>
                  <a:schemeClr val="tx1"/>
                </a:solidFill>
              </a:rPr>
              <a:t>bron: </a:t>
            </a:r>
            <a:r>
              <a:rPr lang="nl-NL" sz="900" i="1" dirty="0" err="1">
                <a:solidFill>
                  <a:schemeClr val="tx1"/>
                </a:solidFill>
              </a:rPr>
              <a:t>DISGeo</a:t>
            </a:r>
            <a:endParaRPr lang="nl-NL" sz="900" i="1" dirty="0">
              <a:solidFill>
                <a:schemeClr val="tx1"/>
              </a:solidFill>
            </a:endParaRPr>
          </a:p>
        </p:txBody>
      </p:sp>
    </p:spTree>
    <p:extLst>
      <p:ext uri="{BB962C8B-B14F-4D97-AF65-F5344CB8AC3E}">
        <p14:creationId xmlns:p14="http://schemas.microsoft.com/office/powerpoint/2010/main" val="2939414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7D2AF1F-F8ED-3149-BF78-780EDB1C642F}"/>
              </a:ext>
            </a:extLst>
          </p:cNvPr>
          <p:cNvSpPr>
            <a:spLocks noGrp="1"/>
          </p:cNvSpPr>
          <p:nvPr>
            <p:ph type="title"/>
          </p:nvPr>
        </p:nvSpPr>
        <p:spPr/>
        <p:txBody>
          <a:bodyPr/>
          <a:lstStyle/>
          <a:p>
            <a:r>
              <a:rPr lang="nl-NL" dirty="0"/>
              <a:t>Waar staan we nu?</a:t>
            </a:r>
          </a:p>
        </p:txBody>
      </p:sp>
      <p:sp>
        <p:nvSpPr>
          <p:cNvPr id="6" name="Tijdelijke aanduiding voor inhoud 5">
            <a:extLst>
              <a:ext uri="{FF2B5EF4-FFF2-40B4-BE49-F238E27FC236}">
                <a16:creationId xmlns:a16="http://schemas.microsoft.com/office/drawing/2014/main" id="{19A21FE5-429C-3045-94FF-508E394F2B8F}"/>
              </a:ext>
            </a:extLst>
          </p:cNvPr>
          <p:cNvSpPr>
            <a:spLocks noGrp="1"/>
          </p:cNvSpPr>
          <p:nvPr>
            <p:ph idx="1"/>
          </p:nvPr>
        </p:nvSpPr>
        <p:spPr/>
        <p:txBody>
          <a:bodyPr/>
          <a:lstStyle/>
          <a:p>
            <a:r>
              <a:rPr lang="nl-NL" sz="1800" dirty="0"/>
              <a:t>Scope bepalen:</a:t>
            </a:r>
          </a:p>
          <a:p>
            <a:pPr lvl="1"/>
            <a:r>
              <a:rPr lang="nl-NL" sz="1600" dirty="0"/>
              <a:t>Belangrijkste gebruiksdomein: Omgevingswet</a:t>
            </a:r>
          </a:p>
          <a:p>
            <a:pPr lvl="2"/>
            <a:r>
              <a:rPr lang="nl-NL" sz="1600" dirty="0"/>
              <a:t>Communicatie (visualisatie)</a:t>
            </a:r>
          </a:p>
          <a:p>
            <a:pPr lvl="2"/>
            <a:r>
              <a:rPr lang="nl-NL" sz="1600" dirty="0"/>
              <a:t>Participatie (interactie)</a:t>
            </a:r>
          </a:p>
          <a:p>
            <a:pPr lvl="2"/>
            <a:r>
              <a:rPr lang="nl-NL" sz="1600" dirty="0"/>
              <a:t>Analyse (effecten ontwikkelingen op omgeving)</a:t>
            </a:r>
          </a:p>
          <a:p>
            <a:pPr lvl="2"/>
            <a:r>
              <a:rPr lang="nl-NL" sz="1600" dirty="0"/>
              <a:t>Toetsing (vergunningverlening)</a:t>
            </a:r>
          </a:p>
          <a:p>
            <a:pPr lvl="1"/>
            <a:r>
              <a:rPr lang="nl-NL" sz="1600" dirty="0"/>
              <a:t>Inhoud:</a:t>
            </a:r>
          </a:p>
          <a:p>
            <a:pPr lvl="2"/>
            <a:r>
              <a:rPr lang="nl-NL" sz="1600" dirty="0"/>
              <a:t>Basis is inhoud SOR. De ”plus” op de SOR wordt bepaald door meerwaarde voor gebruik (toepassingen) en beheersbaarheid in de </a:t>
            </a:r>
            <a:r>
              <a:rPr lang="nl-NL" sz="1600" dirty="0" err="1"/>
              <a:t>bijhouding</a:t>
            </a:r>
            <a:endParaRPr lang="nl-NL" sz="1600" dirty="0"/>
          </a:p>
          <a:p>
            <a:pPr lvl="2"/>
            <a:r>
              <a:rPr lang="nl-NL" sz="1600" dirty="0"/>
              <a:t>Detailniveau (</a:t>
            </a:r>
            <a:r>
              <a:rPr lang="nl-NL" sz="1600" dirty="0" err="1"/>
              <a:t>LoD</a:t>
            </a:r>
            <a:r>
              <a:rPr lang="nl-NL" sz="1600" dirty="0"/>
              <a:t>): per categorie objecten minimale vereiste en maximaal ondersteunde</a:t>
            </a:r>
          </a:p>
          <a:p>
            <a:pPr lvl="2"/>
            <a:r>
              <a:rPr lang="nl-NL" sz="1600" dirty="0"/>
              <a:t>Varianten / scenario’s met onderbouwing consequenties </a:t>
            </a:r>
            <a:r>
              <a:rPr lang="nl-NL" sz="1600" dirty="0" err="1"/>
              <a:t>bijhouding</a:t>
            </a:r>
            <a:r>
              <a:rPr lang="nl-NL" sz="1600" dirty="0"/>
              <a:t> en mogelijkheden gebruik</a:t>
            </a:r>
          </a:p>
          <a:p>
            <a:pPr lvl="2"/>
            <a:endParaRPr lang="nl-NL" sz="1600" dirty="0"/>
          </a:p>
          <a:p>
            <a:pPr lvl="2"/>
            <a:endParaRPr lang="nl-NL" sz="1600" dirty="0"/>
          </a:p>
          <a:p>
            <a:pPr lvl="1"/>
            <a:endParaRPr lang="nl-NL" sz="1600" dirty="0"/>
          </a:p>
          <a:p>
            <a:pPr marL="0" indent="0">
              <a:buNone/>
            </a:pPr>
            <a:endParaRPr lang="nl-NL" sz="1800" dirty="0"/>
          </a:p>
          <a:p>
            <a:endParaRPr lang="nl-NL" sz="1800" dirty="0"/>
          </a:p>
          <a:p>
            <a:endParaRPr lang="nl-NL" sz="1800" dirty="0"/>
          </a:p>
        </p:txBody>
      </p:sp>
      <p:pic>
        <p:nvPicPr>
          <p:cNvPr id="2" name="Afbeelding 1">
            <a:extLst>
              <a:ext uri="{FF2B5EF4-FFF2-40B4-BE49-F238E27FC236}">
                <a16:creationId xmlns:a16="http://schemas.microsoft.com/office/drawing/2014/main" id="{1CF5D7B5-09E4-4A06-9DFA-5C85737E790C}"/>
              </a:ext>
            </a:extLst>
          </p:cNvPr>
          <p:cNvPicPr>
            <a:picLocks noChangeAspect="1"/>
          </p:cNvPicPr>
          <p:nvPr/>
        </p:nvPicPr>
        <p:blipFill>
          <a:blip r:embed="rId2"/>
          <a:stretch>
            <a:fillRect/>
          </a:stretch>
        </p:blipFill>
        <p:spPr>
          <a:xfrm>
            <a:off x="7442612" y="582608"/>
            <a:ext cx="3438480" cy="1934145"/>
          </a:xfrm>
          <a:prstGeom prst="rect">
            <a:avLst/>
          </a:prstGeom>
        </p:spPr>
      </p:pic>
      <p:pic>
        <p:nvPicPr>
          <p:cNvPr id="3" name="Afbeelding 2">
            <a:extLst>
              <a:ext uri="{FF2B5EF4-FFF2-40B4-BE49-F238E27FC236}">
                <a16:creationId xmlns:a16="http://schemas.microsoft.com/office/drawing/2014/main" id="{B2913C95-AA9B-4106-823A-8958C1BB9A75}"/>
              </a:ext>
            </a:extLst>
          </p:cNvPr>
          <p:cNvPicPr>
            <a:picLocks noChangeAspect="1"/>
          </p:cNvPicPr>
          <p:nvPr/>
        </p:nvPicPr>
        <p:blipFill rotWithShape="1">
          <a:blip r:embed="rId3"/>
          <a:srcRect b="7814"/>
          <a:stretch/>
        </p:blipFill>
        <p:spPr>
          <a:xfrm>
            <a:off x="8571673" y="1935953"/>
            <a:ext cx="2897778" cy="1630000"/>
          </a:xfrm>
          <a:prstGeom prst="rect">
            <a:avLst/>
          </a:prstGeom>
        </p:spPr>
      </p:pic>
      <p:pic>
        <p:nvPicPr>
          <p:cNvPr id="9" name="Afbeelding 8">
            <a:extLst>
              <a:ext uri="{FF2B5EF4-FFF2-40B4-BE49-F238E27FC236}">
                <a16:creationId xmlns:a16="http://schemas.microsoft.com/office/drawing/2014/main" id="{AC569978-B6B9-4A8A-81B2-D708B3337AE0}"/>
              </a:ext>
            </a:extLst>
          </p:cNvPr>
          <p:cNvPicPr>
            <a:picLocks noChangeAspect="1"/>
          </p:cNvPicPr>
          <p:nvPr/>
        </p:nvPicPr>
        <p:blipFill>
          <a:blip r:embed="rId4"/>
          <a:stretch>
            <a:fillRect/>
          </a:stretch>
        </p:blipFill>
        <p:spPr>
          <a:xfrm>
            <a:off x="8323449" y="4806515"/>
            <a:ext cx="2897780" cy="1630001"/>
          </a:xfrm>
          <a:prstGeom prst="rect">
            <a:avLst/>
          </a:prstGeom>
        </p:spPr>
      </p:pic>
      <p:pic>
        <p:nvPicPr>
          <p:cNvPr id="13" name="Afbeelding 5" descr="Afbeelding met pijl&#10;&#10;Automatisch gegenereerde beschrijving">
            <a:extLst>
              <a:ext uri="{FF2B5EF4-FFF2-40B4-BE49-F238E27FC236}">
                <a16:creationId xmlns:a16="http://schemas.microsoft.com/office/drawing/2014/main" id="{416334AD-0102-449C-9B30-FCF137379B83}"/>
              </a:ext>
            </a:extLst>
          </p:cNvPr>
          <p:cNvPicPr>
            <a:picLocks noChangeAspect="1"/>
          </p:cNvPicPr>
          <p:nvPr/>
        </p:nvPicPr>
        <p:blipFill>
          <a:blip r:embed="rId5"/>
          <a:stretch>
            <a:fillRect/>
          </a:stretch>
        </p:blipFill>
        <p:spPr>
          <a:xfrm>
            <a:off x="6216581" y="4806515"/>
            <a:ext cx="1998139" cy="1771937"/>
          </a:xfrm>
          <a:prstGeom prst="rect">
            <a:avLst/>
          </a:prstGeom>
        </p:spPr>
      </p:pic>
    </p:spTree>
    <p:extLst>
      <p:ext uri="{BB962C8B-B14F-4D97-AF65-F5344CB8AC3E}">
        <p14:creationId xmlns:p14="http://schemas.microsoft.com/office/powerpoint/2010/main" val="879523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7D2AF1F-F8ED-3149-BF78-780EDB1C642F}"/>
              </a:ext>
            </a:extLst>
          </p:cNvPr>
          <p:cNvSpPr>
            <a:spLocks noGrp="1"/>
          </p:cNvSpPr>
          <p:nvPr>
            <p:ph type="title"/>
          </p:nvPr>
        </p:nvSpPr>
        <p:spPr/>
        <p:txBody>
          <a:bodyPr/>
          <a:lstStyle/>
          <a:p>
            <a:r>
              <a:rPr lang="nl-NL" dirty="0"/>
              <a:t>Waar staan we nu?</a:t>
            </a:r>
          </a:p>
        </p:txBody>
      </p:sp>
      <p:sp>
        <p:nvSpPr>
          <p:cNvPr id="6" name="Tijdelijke aanduiding voor inhoud 5">
            <a:extLst>
              <a:ext uri="{FF2B5EF4-FFF2-40B4-BE49-F238E27FC236}">
                <a16:creationId xmlns:a16="http://schemas.microsoft.com/office/drawing/2014/main" id="{19A21FE5-429C-3045-94FF-508E394F2B8F}"/>
              </a:ext>
            </a:extLst>
          </p:cNvPr>
          <p:cNvSpPr>
            <a:spLocks noGrp="1"/>
          </p:cNvSpPr>
          <p:nvPr>
            <p:ph idx="1"/>
          </p:nvPr>
        </p:nvSpPr>
        <p:spPr/>
        <p:txBody>
          <a:bodyPr/>
          <a:lstStyle/>
          <a:p>
            <a:r>
              <a:rPr lang="nl-NL" sz="1800" dirty="0"/>
              <a:t>Vraagstukken / oplossingsrichtingen per spoor bepalen</a:t>
            </a:r>
          </a:p>
          <a:p>
            <a:pPr lvl="1"/>
            <a:r>
              <a:rPr lang="nl-NL" sz="1800" dirty="0"/>
              <a:t>Gebruik:</a:t>
            </a:r>
          </a:p>
          <a:p>
            <a:pPr lvl="2"/>
            <a:r>
              <a:rPr lang="nl-NL" sz="1600" dirty="0"/>
              <a:t>Selectie kansrijke toepassingen (concrete voorbeelden)</a:t>
            </a:r>
          </a:p>
          <a:p>
            <a:pPr lvl="2"/>
            <a:r>
              <a:rPr lang="nl-NL" sz="1600" dirty="0"/>
              <a:t>De wijze waarop de gebruikseisen aan het 3D model worden getoetst (data , presentatie, toegang, interactie)</a:t>
            </a:r>
          </a:p>
          <a:p>
            <a:pPr lvl="2"/>
            <a:endParaRPr lang="nl-NL" sz="1600" dirty="0"/>
          </a:p>
          <a:p>
            <a:pPr lvl="1"/>
            <a:r>
              <a:rPr lang="nl-NL" sz="1800" dirty="0"/>
              <a:t>Registratie:</a:t>
            </a:r>
          </a:p>
          <a:p>
            <a:pPr lvl="2"/>
            <a:r>
              <a:rPr lang="nl-NL" sz="1600" dirty="0"/>
              <a:t>Bepalen inhoud 3D model (objecten, detailniveau) </a:t>
            </a:r>
          </a:p>
          <a:p>
            <a:pPr lvl="2"/>
            <a:r>
              <a:rPr lang="nl-NL" sz="1600" dirty="0"/>
              <a:t>Verkenning bewerken, opslaan en verstrekken 3D objectinfo</a:t>
            </a:r>
          </a:p>
          <a:p>
            <a:pPr lvl="2"/>
            <a:r>
              <a:rPr lang="nl-NL" sz="1600" dirty="0"/>
              <a:t>Eisen t.a.v. standaarden voor opslag / uitwisseling en verstrekking</a:t>
            </a:r>
          </a:p>
          <a:p>
            <a:endParaRPr lang="nl-NL" sz="1800" dirty="0"/>
          </a:p>
          <a:p>
            <a:pPr lvl="1"/>
            <a:r>
              <a:rPr lang="nl-NL" sz="1800" dirty="0"/>
              <a:t>Inwinning:</a:t>
            </a:r>
          </a:p>
          <a:p>
            <a:pPr lvl="2"/>
            <a:r>
              <a:rPr lang="nl-NL" sz="1600" dirty="0"/>
              <a:t>Varianten brondata en inwinproces (BIM, </a:t>
            </a:r>
            <a:r>
              <a:rPr lang="nl-NL" sz="1600" dirty="0" err="1"/>
              <a:t>Lidar</a:t>
            </a:r>
            <a:r>
              <a:rPr lang="nl-NL" sz="1600" dirty="0"/>
              <a:t>, landelijk, etc.)</a:t>
            </a:r>
          </a:p>
          <a:p>
            <a:pPr lvl="2"/>
            <a:r>
              <a:rPr lang="nl-NL" sz="1600" dirty="0"/>
              <a:t>Combineren bronnen</a:t>
            </a:r>
          </a:p>
          <a:p>
            <a:pPr lvl="2"/>
            <a:r>
              <a:rPr lang="nl-NL" sz="1600" dirty="0"/>
              <a:t>Geautomatiseerde inwinning</a:t>
            </a:r>
          </a:p>
          <a:p>
            <a:pPr lvl="2"/>
            <a:r>
              <a:rPr lang="nl-NL" sz="1600" dirty="0"/>
              <a:t>Doorontwikkeling vanuit huidige </a:t>
            </a:r>
            <a:r>
              <a:rPr lang="nl-NL" sz="1600" dirty="0" err="1"/>
              <a:t>BR’s</a:t>
            </a:r>
            <a:endParaRPr lang="nl-NL" sz="1600" dirty="0"/>
          </a:p>
          <a:p>
            <a:pPr lvl="2"/>
            <a:endParaRPr lang="nl-NL" sz="1600" dirty="0"/>
          </a:p>
          <a:p>
            <a:pPr lvl="2"/>
            <a:endParaRPr lang="nl-NL" sz="1600" dirty="0"/>
          </a:p>
          <a:p>
            <a:pPr lvl="1"/>
            <a:endParaRPr lang="nl-NL" sz="1800" dirty="0"/>
          </a:p>
          <a:p>
            <a:endParaRPr lang="nl-NL" sz="1800" dirty="0"/>
          </a:p>
          <a:p>
            <a:endParaRPr lang="nl-NL" sz="1800" dirty="0"/>
          </a:p>
          <a:p>
            <a:endParaRPr lang="nl-NL" sz="1800" dirty="0"/>
          </a:p>
        </p:txBody>
      </p:sp>
      <p:pic>
        <p:nvPicPr>
          <p:cNvPr id="9" name="Afbeelding 9">
            <a:extLst>
              <a:ext uri="{FF2B5EF4-FFF2-40B4-BE49-F238E27FC236}">
                <a16:creationId xmlns:a16="http://schemas.microsoft.com/office/drawing/2014/main" id="{FE395F44-7354-4169-BDA4-ACA3946E3B14}"/>
              </a:ext>
            </a:extLst>
          </p:cNvPr>
          <p:cNvPicPr>
            <a:picLocks noChangeAspect="1"/>
          </p:cNvPicPr>
          <p:nvPr/>
        </p:nvPicPr>
        <p:blipFill>
          <a:blip r:embed="rId2"/>
          <a:stretch>
            <a:fillRect/>
          </a:stretch>
        </p:blipFill>
        <p:spPr>
          <a:xfrm>
            <a:off x="7988716" y="4648090"/>
            <a:ext cx="3196519" cy="1783214"/>
          </a:xfrm>
          <a:prstGeom prst="rect">
            <a:avLst/>
          </a:prstGeom>
        </p:spPr>
      </p:pic>
    </p:spTree>
    <p:extLst>
      <p:ext uri="{BB962C8B-B14F-4D97-AF65-F5344CB8AC3E}">
        <p14:creationId xmlns:p14="http://schemas.microsoft.com/office/powerpoint/2010/main" val="2271637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2DBDB7-CD6B-4C09-8F76-0F972B48A1BF}"/>
              </a:ext>
            </a:extLst>
          </p:cNvPr>
          <p:cNvSpPr>
            <a:spLocks noGrp="1"/>
          </p:cNvSpPr>
          <p:nvPr>
            <p:ph type="title"/>
          </p:nvPr>
        </p:nvSpPr>
        <p:spPr/>
        <p:txBody>
          <a:bodyPr/>
          <a:lstStyle/>
          <a:p>
            <a:r>
              <a:rPr lang="nl-NL" dirty="0"/>
              <a:t>Agenda</a:t>
            </a:r>
          </a:p>
        </p:txBody>
      </p:sp>
      <p:sp>
        <p:nvSpPr>
          <p:cNvPr id="3" name="Tijdelijke aanduiding voor inhoud 2">
            <a:extLst>
              <a:ext uri="{FF2B5EF4-FFF2-40B4-BE49-F238E27FC236}">
                <a16:creationId xmlns:a16="http://schemas.microsoft.com/office/drawing/2014/main" id="{FEBCE49E-C526-4C12-AE4B-96F398F76AB1}"/>
              </a:ext>
            </a:extLst>
          </p:cNvPr>
          <p:cNvSpPr>
            <a:spLocks noGrp="1"/>
          </p:cNvSpPr>
          <p:nvPr>
            <p:ph idx="1"/>
          </p:nvPr>
        </p:nvSpPr>
        <p:spPr/>
        <p:txBody>
          <a:bodyPr/>
          <a:lstStyle/>
          <a:p>
            <a:pPr marL="457200" indent="-457200">
              <a:buFont typeface="+mj-lt"/>
              <a:buAutoNum type="arabicPeriod"/>
            </a:pPr>
            <a:r>
              <a:rPr lang="nl-NL" sz="2000" dirty="0"/>
              <a:t>Opening en kennismaking</a:t>
            </a:r>
          </a:p>
          <a:p>
            <a:pPr marL="457200" indent="-457200">
              <a:buFont typeface="+mj-lt"/>
              <a:buAutoNum type="arabicPeriod"/>
            </a:pPr>
            <a:r>
              <a:rPr lang="nl-NL" sz="2000" dirty="0"/>
              <a:t>Toelichting en update Programma Totaal Driedimensionaal</a:t>
            </a:r>
          </a:p>
          <a:p>
            <a:pPr marL="457200" indent="-457200">
              <a:buFont typeface="+mj-lt"/>
              <a:buAutoNum type="arabicPeriod"/>
            </a:pPr>
            <a:r>
              <a:rPr lang="nl-NL" sz="2000" dirty="0"/>
              <a:t>Interbestuurlijke klankbordgroep T3D</a:t>
            </a:r>
          </a:p>
          <a:p>
            <a:pPr marL="728662" lvl="1" indent="-457200">
              <a:buFont typeface="+mj-lt"/>
              <a:buAutoNum type="alphaLcParenR"/>
            </a:pPr>
            <a:r>
              <a:rPr lang="nl-NL" sz="2000" dirty="0"/>
              <a:t>Doel, rol en verwachtingen</a:t>
            </a:r>
          </a:p>
          <a:p>
            <a:pPr marL="728662" lvl="1" indent="-457200">
              <a:buFont typeface="+mj-lt"/>
              <a:buAutoNum type="alphaLcParenR"/>
            </a:pPr>
            <a:r>
              <a:rPr lang="nl-NL" sz="2000" dirty="0"/>
              <a:t>Planning (fase 1: onderzoeksfase)</a:t>
            </a:r>
          </a:p>
          <a:p>
            <a:pPr marL="728662" lvl="1" indent="-457200">
              <a:buFont typeface="+mj-lt"/>
              <a:buAutoNum type="alphaLcParenR"/>
            </a:pPr>
            <a:r>
              <a:rPr lang="nl-NL" sz="2000" dirty="0"/>
              <a:t>Communicatie</a:t>
            </a:r>
          </a:p>
          <a:p>
            <a:pPr marL="728662" lvl="1" indent="-457200">
              <a:buFont typeface="+mj-lt"/>
              <a:buAutoNum type="alphaLcParenR"/>
            </a:pPr>
            <a:r>
              <a:rPr lang="nl-NL" sz="2000" dirty="0"/>
              <a:t>Samenstelling</a:t>
            </a:r>
          </a:p>
          <a:p>
            <a:pPr marL="271462" lvl="1" indent="0">
              <a:buNone/>
            </a:pPr>
            <a:endParaRPr lang="nl-NL" sz="2000" dirty="0"/>
          </a:p>
          <a:p>
            <a:pPr marL="457200" indent="-457200">
              <a:buFont typeface="+mj-lt"/>
              <a:buAutoNum type="arabicPeriod"/>
            </a:pPr>
            <a:r>
              <a:rPr lang="nl-NL" sz="2000" i="1" dirty="0"/>
              <a:t>Inhoudelijk (eventueel als de tijd het toelaat en anders als “huiswerk”)</a:t>
            </a:r>
          </a:p>
          <a:p>
            <a:pPr marL="271462" lvl="1" indent="0">
              <a:buNone/>
            </a:pPr>
            <a:endParaRPr lang="nl-NL" sz="2000" i="1" dirty="0"/>
          </a:p>
          <a:p>
            <a:pPr marL="457200" indent="-457200">
              <a:buFont typeface="+mj-lt"/>
              <a:buAutoNum type="arabicPeriod"/>
            </a:pPr>
            <a:r>
              <a:rPr lang="nl-NL" sz="2000" dirty="0"/>
              <a:t>Afronding en vervolgafspraken</a:t>
            </a:r>
          </a:p>
        </p:txBody>
      </p:sp>
    </p:spTree>
    <p:extLst>
      <p:ext uri="{BB962C8B-B14F-4D97-AF65-F5344CB8AC3E}">
        <p14:creationId xmlns:p14="http://schemas.microsoft.com/office/powerpoint/2010/main" val="1341409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 3">
            <a:extLst>
              <a:ext uri="{FF2B5EF4-FFF2-40B4-BE49-F238E27FC236}">
                <a16:creationId xmlns:a16="http://schemas.microsoft.com/office/drawing/2014/main" id="{875253FD-A960-40C5-882E-8FD14E3F8011}"/>
              </a:ext>
            </a:extLst>
          </p:cNvPr>
          <p:cNvGraphicFramePr>
            <a:graphicFrameLocks noGrp="1"/>
          </p:cNvGraphicFramePr>
          <p:nvPr>
            <p:extLst>
              <p:ext uri="{D42A27DB-BD31-4B8C-83A1-F6EECF244321}">
                <p14:modId xmlns:p14="http://schemas.microsoft.com/office/powerpoint/2010/main" val="469196216"/>
              </p:ext>
            </p:extLst>
          </p:nvPr>
        </p:nvGraphicFramePr>
        <p:xfrm>
          <a:off x="1078800" y="1347738"/>
          <a:ext cx="9762182" cy="5086312"/>
        </p:xfrm>
        <a:graphic>
          <a:graphicData uri="http://schemas.openxmlformats.org/drawingml/2006/table">
            <a:tbl>
              <a:tblPr firstRow="1" bandRow="1">
                <a:tableStyleId>{5C22544A-7EE6-4342-B048-85BDC9FD1C3A}</a:tableStyleId>
              </a:tblPr>
              <a:tblGrid>
                <a:gridCol w="2576291">
                  <a:extLst>
                    <a:ext uri="{9D8B030D-6E8A-4147-A177-3AD203B41FA5}">
                      <a16:colId xmlns:a16="http://schemas.microsoft.com/office/drawing/2014/main" val="3879726031"/>
                    </a:ext>
                  </a:extLst>
                </a:gridCol>
                <a:gridCol w="7185891">
                  <a:extLst>
                    <a:ext uri="{9D8B030D-6E8A-4147-A177-3AD203B41FA5}">
                      <a16:colId xmlns:a16="http://schemas.microsoft.com/office/drawing/2014/main" val="1233267517"/>
                    </a:ext>
                  </a:extLst>
                </a:gridCol>
              </a:tblGrid>
              <a:tr h="514312">
                <a:tc>
                  <a:txBody>
                    <a:bodyPr/>
                    <a:lstStyle/>
                    <a:p>
                      <a:r>
                        <a:rPr lang="nl-NL" sz="900" b="1" dirty="0">
                          <a:solidFill>
                            <a:schemeClr val="tx1"/>
                          </a:solidFill>
                        </a:rPr>
                        <a:t>Vraag / opmerking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a:buFont typeface="Arial" panose="020B0604020202020204" pitchFamily="34" charset="0"/>
                        <a:buNone/>
                      </a:pPr>
                      <a:r>
                        <a:rPr lang="nl-NL" sz="900" b="1" dirty="0">
                          <a:solidFill>
                            <a:schemeClr val="tx1"/>
                          </a:solidFill>
                        </a:rPr>
                        <a:t>Reactie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0768347"/>
                  </a:ext>
                </a:extLst>
              </a:tr>
              <a:tr h="514312">
                <a:tc>
                  <a:txBody>
                    <a:bodyPr/>
                    <a:lstStyle/>
                    <a:p>
                      <a:r>
                        <a:rPr lang="nl-NL" sz="900" b="0" dirty="0">
                          <a:solidFill>
                            <a:schemeClr val="tx1"/>
                          </a:solidFill>
                        </a:rPr>
                        <a:t>Koos Boersma:</a:t>
                      </a:r>
                    </a:p>
                    <a:p>
                      <a:r>
                        <a:rPr lang="nl-NL" sz="900" b="0" dirty="0">
                          <a:solidFill>
                            <a:schemeClr val="tx1"/>
                          </a:solidFill>
                        </a:rPr>
                        <a:t>Ik mis Common </a:t>
                      </a:r>
                      <a:r>
                        <a:rPr lang="nl-NL" sz="900" b="0" dirty="0" err="1">
                          <a:solidFill>
                            <a:schemeClr val="tx1"/>
                          </a:solidFill>
                        </a:rPr>
                        <a:t>Ground</a:t>
                      </a:r>
                      <a:r>
                        <a:rPr lang="nl-NL" sz="900" b="0" dirty="0">
                          <a:solidFill>
                            <a:schemeClr val="tx1"/>
                          </a:solidFill>
                        </a:rPr>
                        <a:t> en aansluiting op standaarden (bijv. NEN3610, </a:t>
                      </a:r>
                      <a:r>
                        <a:rPr lang="nl-NL" sz="900" b="0" dirty="0" err="1">
                          <a:solidFill>
                            <a:schemeClr val="tx1"/>
                          </a:solidFill>
                        </a:rPr>
                        <a:t>Linked</a:t>
                      </a:r>
                      <a:r>
                        <a:rPr lang="nl-NL" sz="900" b="0" dirty="0">
                          <a:solidFill>
                            <a:schemeClr val="tx1"/>
                          </a:solidFill>
                        </a:rPr>
                        <a:t> Data en MIM) Als dit niet binnen het programma valt, is het dan niet heel eenvoudig?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lvl="0" indent="-171450" algn="l">
                        <a:buFont typeface="Arial" panose="020B0604020202020204" pitchFamily="34" charset="0"/>
                        <a:buChar char="•"/>
                      </a:pPr>
                      <a:r>
                        <a:rPr lang="nl-NL" sz="900" b="0" i="1" dirty="0">
                          <a:solidFill>
                            <a:schemeClr val="tx1"/>
                          </a:solidFill>
                        </a:rPr>
                        <a:t>Vertrekpunt voor T3D is </a:t>
                      </a:r>
                      <a:r>
                        <a:rPr lang="nl-NL" sz="900" b="0" i="1" dirty="0" err="1">
                          <a:solidFill>
                            <a:schemeClr val="tx1"/>
                          </a:solidFill>
                        </a:rPr>
                        <a:t>DISGeo</a:t>
                      </a:r>
                      <a:r>
                        <a:rPr lang="nl-NL" sz="900" b="0" i="1" dirty="0">
                          <a:solidFill>
                            <a:schemeClr val="tx1"/>
                          </a:solidFill>
                        </a:rPr>
                        <a:t> / SOR, architectuurprincipes Common </a:t>
                      </a:r>
                      <a:r>
                        <a:rPr lang="nl-NL" sz="900" b="0" i="1" dirty="0" err="1">
                          <a:solidFill>
                            <a:schemeClr val="tx1"/>
                          </a:solidFill>
                        </a:rPr>
                        <a:t>Ground</a:t>
                      </a:r>
                      <a:r>
                        <a:rPr lang="nl-NL" sz="900" b="0" i="1" dirty="0">
                          <a:solidFill>
                            <a:schemeClr val="tx1"/>
                          </a:solidFill>
                        </a:rPr>
                        <a:t> worden hierin meegenomen</a:t>
                      </a:r>
                    </a:p>
                    <a:p>
                      <a:pPr marL="171450" lvl="0" indent="-171450" algn="l">
                        <a:buFont typeface="Arial" panose="020B0604020202020204" pitchFamily="34" charset="0"/>
                        <a:buChar char="•"/>
                      </a:pPr>
                      <a:r>
                        <a:rPr lang="nl-NL" sz="900" b="0" i="1" dirty="0">
                          <a:solidFill>
                            <a:schemeClr val="tx1"/>
                          </a:solidFill>
                        </a:rPr>
                        <a:t>Programma richt zich met name op de praktische en specifieke consequenties van het gebruik van 3D </a:t>
                      </a:r>
                      <a:r>
                        <a:rPr lang="nl-NL" sz="900" b="0" i="1" dirty="0" err="1">
                          <a:solidFill>
                            <a:schemeClr val="tx1"/>
                          </a:solidFill>
                        </a:rPr>
                        <a:t>Geo</a:t>
                      </a:r>
                      <a:r>
                        <a:rPr lang="nl-NL" sz="900" b="0" i="1" dirty="0">
                          <a:solidFill>
                            <a:schemeClr val="tx1"/>
                          </a:solidFill>
                        </a:rPr>
                        <a:t> in de keten.</a:t>
                      </a:r>
                    </a:p>
                    <a:p>
                      <a:pPr marL="171450" lvl="0" indent="-171450" algn="l">
                        <a:buFont typeface="Arial" panose="020B0604020202020204" pitchFamily="34" charset="0"/>
                        <a:buChar char="•"/>
                      </a:pPr>
                      <a:r>
                        <a:rPr lang="nl-NL" sz="900" b="0" i="1" dirty="0">
                          <a:solidFill>
                            <a:schemeClr val="tx1"/>
                          </a:solidFill>
                        </a:rPr>
                        <a:t>Toetsing van beschikbare standaarden is in scope, de ontwikkeling van standaarden niet</a:t>
                      </a:r>
                    </a:p>
                    <a:p>
                      <a:pPr marL="171450" lvl="0" indent="-171450" algn="l">
                        <a:buFont typeface="Arial" panose="020B0604020202020204" pitchFamily="34" charset="0"/>
                        <a:buChar char="•"/>
                      </a:pPr>
                      <a:r>
                        <a:rPr lang="nl-NL" sz="900" b="0" i="1" dirty="0">
                          <a:solidFill>
                            <a:schemeClr val="tx1"/>
                          </a:solidFill>
                        </a:rPr>
                        <a:t>Bedoeling is zo veel mogelijk aan te sluiten op wat er al beschikbaar of waar al onderzoek / ontwikkeling op loopt.</a:t>
                      </a:r>
                    </a:p>
                    <a:p>
                      <a:pPr marL="171450" lvl="0" indent="-171450" algn="l">
                        <a:buFont typeface="Arial" panose="020B0604020202020204" pitchFamily="34" charset="0"/>
                        <a:buChar char="•"/>
                      </a:pPr>
                      <a:r>
                        <a:rPr lang="nl-NL" sz="900" b="0" i="1" dirty="0">
                          <a:solidFill>
                            <a:schemeClr val="tx1"/>
                          </a:solidFill>
                        </a:rPr>
                        <a:t>Aanvulling Jantien:  huidige internationale standaarden zijn ruim en breed beschreven, nadere afspraken zijn nodig om deze op landelijk niveau bruikbaar te maken en daar kan het programma een rol in spelen. </a:t>
                      </a:r>
                    </a:p>
                    <a:p>
                      <a:pPr marL="171450" lvl="0" indent="-171450" algn="l">
                        <a:buFont typeface="Arial" panose="020B0604020202020204" pitchFamily="34" charset="0"/>
                        <a:buChar char="•"/>
                      </a:pPr>
                      <a:r>
                        <a:rPr lang="nl-NL" sz="900" b="0" i="1" dirty="0">
                          <a:solidFill>
                            <a:schemeClr val="tx1"/>
                          </a:solidFill>
                        </a:rPr>
                        <a:t>Wat we gaan opleveren in dit programma hoeft ook niet persé heel “spannend” te zijn / het zoveelste spectaculaire toekomstbeeld van 3D Digital </a:t>
                      </a:r>
                      <a:r>
                        <a:rPr lang="nl-NL" sz="900" b="0" i="1" dirty="0" err="1">
                          <a:solidFill>
                            <a:schemeClr val="tx1"/>
                          </a:solidFill>
                        </a:rPr>
                        <a:t>Twin</a:t>
                      </a:r>
                      <a:r>
                        <a:rPr lang="nl-NL" sz="900" b="0" i="1" dirty="0">
                          <a:solidFill>
                            <a:schemeClr val="tx1"/>
                          </a:solidFill>
                        </a:rPr>
                        <a:t>. De resultaten zullen eerder juist heel concreet zijn, nl. een werkende gestandaardiseerde keten van inwinnen, registreren en gebruiken die in de praktijk is getoetst en landelijk kan worden opgeschaald.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9597356"/>
                  </a:ext>
                </a:extLst>
              </a:tr>
              <a:tr h="370840">
                <a:tc>
                  <a:txBody>
                    <a:bodyPr/>
                    <a:lstStyle/>
                    <a:p>
                      <a:r>
                        <a:rPr lang="nl-NL" sz="900" dirty="0">
                          <a:solidFill>
                            <a:schemeClr val="tx1"/>
                          </a:solidFill>
                        </a:rPr>
                        <a:t>Jantien Stoter:</a:t>
                      </a:r>
                    </a:p>
                    <a:p>
                      <a:r>
                        <a:rPr lang="nl-NL" sz="900" dirty="0">
                          <a:solidFill>
                            <a:schemeClr val="tx1"/>
                          </a:solidFill>
                        </a:rPr>
                        <a:t>Er is behoefte aan overzicht / inzicht in lopende </a:t>
                      </a:r>
                      <a:r>
                        <a:rPr lang="nl-NL" sz="900" dirty="0" err="1">
                          <a:solidFill>
                            <a:schemeClr val="tx1"/>
                          </a:solidFill>
                        </a:rPr>
                        <a:t>initatieven</a:t>
                      </a:r>
                      <a:r>
                        <a:rPr lang="nl-NL" sz="900" dirty="0">
                          <a:solidFill>
                            <a:schemeClr val="tx1"/>
                          </a:solidFill>
                        </a:rPr>
                        <a:t> en ontwikkelingen landelijk. Dit om de samenhang te bewaken, te voorkomen dat er in meerdere sporen met hetzelfde doel maar verschillende visie wordt ontwikkeld.  En om er achter te komen waar de “witte vlekken” in de keten zijn.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187303" algn="l" defTabSz="914354" rtl="0" eaLnBrk="1" latinLnBrk="0" hangingPunct="1">
                        <a:buFont typeface="Arial" panose="020B0604020202020204" pitchFamily="34" charset="0"/>
                        <a:buChar char="•"/>
                      </a:pPr>
                      <a:r>
                        <a:rPr lang="nl-NL" sz="900" b="0" i="1" kern="1200" dirty="0">
                          <a:solidFill>
                            <a:schemeClr val="tx1"/>
                          </a:solidFill>
                          <a:latin typeface="+mn-lt"/>
                          <a:ea typeface="+mn-ea"/>
                          <a:cs typeface="+mn-cs"/>
                        </a:rPr>
                        <a:t>Bij de programma organisatie (initiatief nemende gemeenten) is deze behoefte ook uitgesproken</a:t>
                      </a:r>
                    </a:p>
                    <a:p>
                      <a:pPr marL="0" marR="0" lvl="0" indent="-187303" algn="l" defTabSz="91435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900" b="0" i="1" kern="1200" dirty="0">
                          <a:solidFill>
                            <a:schemeClr val="tx1"/>
                          </a:solidFill>
                          <a:latin typeface="+mn-lt"/>
                          <a:ea typeface="+mn-ea"/>
                          <a:cs typeface="+mn-cs"/>
                        </a:rPr>
                        <a:t>Voor het maken van dit is input vanuit deze klankbordgroep gewenst en onderdeel van het huiswerk (zie verderop)</a:t>
                      </a:r>
                    </a:p>
                    <a:p>
                      <a:pPr marL="0" lvl="0" indent="-187303" algn="l" defTabSz="914354" rtl="0" eaLnBrk="1" latinLnBrk="0" hangingPunct="1">
                        <a:buFont typeface="Arial" panose="020B0604020202020204" pitchFamily="34" charset="0"/>
                        <a:buChar char="•"/>
                      </a:pPr>
                      <a:endParaRPr lang="nl-NL" sz="900" b="0" i="1" kern="1200" dirty="0">
                        <a:solidFill>
                          <a:schemeClr val="tx1"/>
                        </a:solidFill>
                        <a:latin typeface="+mn-lt"/>
                        <a:ea typeface="+mn-ea"/>
                        <a:cs typeface="+mn-cs"/>
                      </a:endParaRPr>
                    </a:p>
                    <a:p>
                      <a:pPr marL="0" lvl="0" indent="-187303" algn="l" defTabSz="914354" rtl="0" eaLnBrk="1" latinLnBrk="0" hangingPunct="1">
                        <a:buFont typeface="Arial" panose="020B0604020202020204" pitchFamily="34" charset="0"/>
                        <a:buChar char="•"/>
                      </a:pPr>
                      <a:endParaRPr lang="nl-NL" sz="9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3796293"/>
                  </a:ext>
                </a:extLst>
              </a:tr>
              <a:tr h="370840">
                <a:tc>
                  <a:txBody>
                    <a:bodyPr/>
                    <a:lstStyle/>
                    <a:p>
                      <a:r>
                        <a:rPr lang="nl-NL" sz="900" dirty="0">
                          <a:solidFill>
                            <a:schemeClr val="tx1"/>
                          </a:solidFill>
                        </a:rPr>
                        <a:t>Arjan </a:t>
                      </a:r>
                      <a:r>
                        <a:rPr lang="nl-NL" sz="900" dirty="0" err="1">
                          <a:solidFill>
                            <a:schemeClr val="tx1"/>
                          </a:solidFill>
                        </a:rPr>
                        <a:t>Levinga</a:t>
                      </a:r>
                      <a:r>
                        <a:rPr lang="nl-NL" sz="900" dirty="0">
                          <a:solidFill>
                            <a:schemeClr val="tx1"/>
                          </a:solidFill>
                        </a:rPr>
                        <a:t>:</a:t>
                      </a:r>
                    </a:p>
                    <a:p>
                      <a:r>
                        <a:rPr lang="nl-NL" sz="900" dirty="0">
                          <a:solidFill>
                            <a:schemeClr val="tx1"/>
                          </a:solidFill>
                        </a:rPr>
                        <a:t>Is er ook een relatie met de Stuurgroep 3D Basisvoorziening en de werkgroep Visie (o.a. Rotterdam, Amsterdam, </a:t>
                      </a:r>
                      <a:r>
                        <a:rPr lang="nl-NL" sz="900" dirty="0" err="1">
                          <a:solidFill>
                            <a:schemeClr val="tx1"/>
                          </a:solidFill>
                        </a:rPr>
                        <a:t>Geonovum</a:t>
                      </a:r>
                      <a:r>
                        <a:rPr lang="nl-NL" sz="9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187303" algn="l" defTabSz="914354" rtl="0" eaLnBrk="1" latinLnBrk="0" hangingPunct="1">
                        <a:buFont typeface="Arial" panose="020B0604020202020204" pitchFamily="34" charset="0"/>
                        <a:buChar char="•"/>
                      </a:pPr>
                      <a:r>
                        <a:rPr lang="nl-NL" sz="900" b="0" i="1" kern="1200" dirty="0">
                          <a:solidFill>
                            <a:schemeClr val="tx1"/>
                          </a:solidFill>
                          <a:latin typeface="+mn-lt"/>
                          <a:ea typeface="+mn-ea"/>
                          <a:cs typeface="+mn-cs"/>
                        </a:rPr>
                        <a:t>Klopt, die relatie is er..</a:t>
                      </a:r>
                    </a:p>
                    <a:p>
                      <a:pPr marL="0" lvl="0" indent="-187303" algn="l" defTabSz="914354" rtl="0" eaLnBrk="1" latinLnBrk="0" hangingPunct="1">
                        <a:buFont typeface="Arial" panose="020B0604020202020204" pitchFamily="34" charset="0"/>
                        <a:buChar char="•"/>
                      </a:pPr>
                      <a:r>
                        <a:rPr lang="nl-NL" sz="900" b="0" i="1" kern="1200" dirty="0">
                          <a:solidFill>
                            <a:schemeClr val="tx1"/>
                          </a:solidFill>
                          <a:latin typeface="+mn-lt"/>
                          <a:ea typeface="+mn-ea"/>
                          <a:cs typeface="+mn-cs"/>
                        </a:rPr>
                        <a:t>Twee van de initiatief nemende gemeenten zijn ook onderdeel van de visie werkgroep</a:t>
                      </a:r>
                    </a:p>
                    <a:p>
                      <a:pPr marL="0" lvl="0" indent="-187303" algn="l" defTabSz="914354" rtl="0" eaLnBrk="1" latinLnBrk="0" hangingPunct="1">
                        <a:buFont typeface="Arial" panose="020B0604020202020204" pitchFamily="34" charset="0"/>
                        <a:buChar char="•"/>
                      </a:pPr>
                      <a:r>
                        <a:rPr lang="nl-NL" sz="900" b="0" i="1" kern="1200" dirty="0">
                          <a:solidFill>
                            <a:schemeClr val="tx1"/>
                          </a:solidFill>
                          <a:latin typeface="+mn-lt"/>
                          <a:ea typeface="+mn-ea"/>
                          <a:cs typeface="+mn-cs"/>
                        </a:rPr>
                        <a:t>Verder hebben Friso Penninga en Gerlof de Haan vanuit het SOR traject opdracht om de samenhang met deze ontwikkelingen en T3D te bewaken</a:t>
                      </a:r>
                    </a:p>
                    <a:p>
                      <a:pPr marL="0" lvl="0" indent="-187303" algn="l" defTabSz="914354" rtl="0" eaLnBrk="1" latinLnBrk="0" hangingPunct="1">
                        <a:buFont typeface="Arial" panose="020B0604020202020204" pitchFamily="34" charset="0"/>
                        <a:buChar char="•"/>
                      </a:pPr>
                      <a:endParaRPr lang="nl-NL" sz="900" b="0" i="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9756570"/>
                  </a:ext>
                </a:extLst>
              </a:tr>
              <a:tr h="370840">
                <a:tc>
                  <a:txBody>
                    <a:bodyPr/>
                    <a:lstStyle/>
                    <a:p>
                      <a:r>
                        <a:rPr lang="nl-NL" sz="900" dirty="0">
                          <a:solidFill>
                            <a:schemeClr val="tx1"/>
                          </a:solidFill>
                        </a:rPr>
                        <a:t>Richard Witmer:</a:t>
                      </a:r>
                    </a:p>
                    <a:p>
                      <a:r>
                        <a:rPr lang="nl-NL" sz="900" dirty="0">
                          <a:solidFill>
                            <a:schemeClr val="tx1"/>
                          </a:solidFill>
                        </a:rPr>
                        <a:t>Heeft </a:t>
                      </a:r>
                      <a:r>
                        <a:rPr lang="nl-NL" sz="900" dirty="0" err="1">
                          <a:solidFill>
                            <a:schemeClr val="tx1"/>
                          </a:solidFill>
                        </a:rPr>
                        <a:t>BzK</a:t>
                      </a:r>
                      <a:r>
                        <a:rPr lang="nl-NL" sz="900" dirty="0">
                          <a:solidFill>
                            <a:schemeClr val="tx1"/>
                          </a:solidFill>
                        </a:rPr>
                        <a:t> geen afgevaardigde in de Klankbordgroep?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187303" algn="l" defTabSz="914354" rtl="0" eaLnBrk="1" latinLnBrk="0" hangingPunct="1">
                        <a:buFont typeface="Arial" panose="020B0604020202020204" pitchFamily="34" charset="0"/>
                        <a:buChar char="•"/>
                      </a:pPr>
                      <a:r>
                        <a:rPr lang="nl-NL" sz="900" b="0" i="1" kern="1200" dirty="0">
                          <a:solidFill>
                            <a:schemeClr val="tx1"/>
                          </a:solidFill>
                          <a:latin typeface="+mn-lt"/>
                          <a:ea typeface="+mn-ea"/>
                          <a:cs typeface="+mn-cs"/>
                        </a:rPr>
                        <a:t>Vooraf is overleg geweest met </a:t>
                      </a:r>
                      <a:r>
                        <a:rPr lang="nl-NL" sz="900" b="0" i="1" kern="1200" dirty="0" err="1">
                          <a:solidFill>
                            <a:schemeClr val="tx1"/>
                          </a:solidFill>
                          <a:latin typeface="+mn-lt"/>
                          <a:ea typeface="+mn-ea"/>
                          <a:cs typeface="+mn-cs"/>
                        </a:rPr>
                        <a:t>BzK</a:t>
                      </a:r>
                      <a:r>
                        <a:rPr lang="nl-NL" sz="900" b="0" i="1" kern="1200" dirty="0">
                          <a:solidFill>
                            <a:schemeClr val="tx1"/>
                          </a:solidFill>
                          <a:latin typeface="+mn-lt"/>
                          <a:ea typeface="+mn-ea"/>
                          <a:cs typeface="+mn-cs"/>
                        </a:rPr>
                        <a:t> en omdat de klankbordgroep op “expertniveau” is ingestoken hebben zijn voor nu afgezien van deelname. Ze gaan er vanuit dat de expertblik voldoende wordt ingevuld door Kadaster en </a:t>
                      </a:r>
                      <a:r>
                        <a:rPr lang="nl-NL" sz="900" b="0" i="1" kern="1200" dirty="0" err="1">
                          <a:solidFill>
                            <a:schemeClr val="tx1"/>
                          </a:solidFill>
                          <a:latin typeface="+mn-lt"/>
                          <a:ea typeface="+mn-ea"/>
                          <a:cs typeface="+mn-cs"/>
                        </a:rPr>
                        <a:t>Geonovum</a:t>
                      </a:r>
                      <a:endParaRPr lang="nl-NL" sz="900" b="0" i="1" kern="1200" dirty="0">
                        <a:solidFill>
                          <a:schemeClr val="tx1"/>
                        </a:solidFill>
                        <a:latin typeface="+mn-lt"/>
                        <a:ea typeface="+mn-ea"/>
                        <a:cs typeface="+mn-cs"/>
                      </a:endParaRPr>
                    </a:p>
                    <a:p>
                      <a:pPr marL="0" lvl="0" indent="-187303" algn="l" defTabSz="914354" rtl="0" eaLnBrk="1" latinLnBrk="0" hangingPunct="1">
                        <a:buFont typeface="Arial" panose="020B0604020202020204" pitchFamily="34" charset="0"/>
                        <a:buChar char="•"/>
                      </a:pPr>
                      <a:r>
                        <a:rPr lang="nl-NL" sz="900" b="0" i="1" kern="1200" dirty="0" err="1">
                          <a:solidFill>
                            <a:schemeClr val="tx1"/>
                          </a:solidFill>
                          <a:latin typeface="+mn-lt"/>
                          <a:ea typeface="+mn-ea"/>
                          <a:cs typeface="+mn-cs"/>
                        </a:rPr>
                        <a:t>BzK</a:t>
                      </a:r>
                      <a:r>
                        <a:rPr lang="nl-NL" sz="900" b="0" i="1" kern="1200" dirty="0">
                          <a:solidFill>
                            <a:schemeClr val="tx1"/>
                          </a:solidFill>
                          <a:latin typeface="+mn-lt"/>
                          <a:ea typeface="+mn-ea"/>
                          <a:cs typeface="+mn-cs"/>
                        </a:rPr>
                        <a:t> is wel toegevoegd aan de Stuurgroep T3D (in de rol van opdrachtgever en subsidieverstrekker)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7592847"/>
                  </a:ext>
                </a:extLst>
              </a:tr>
              <a:tr h="370840">
                <a:tc>
                  <a:txBody>
                    <a:bodyPr/>
                    <a:lstStyle/>
                    <a:p>
                      <a:r>
                        <a:rPr lang="nl-NL" sz="900" dirty="0">
                          <a:solidFill>
                            <a:schemeClr val="tx1"/>
                          </a:solidFill>
                        </a:rPr>
                        <a:t>Richard Witmer;</a:t>
                      </a:r>
                    </a:p>
                    <a:p>
                      <a:r>
                        <a:rPr lang="nl-NL" sz="900" dirty="0">
                          <a:solidFill>
                            <a:schemeClr val="tx1"/>
                          </a:solidFill>
                        </a:rPr>
                        <a:t>Hoe worden de leveranciers betrokken? Denk specifiek ook aan leveranciers die toepassingen gaan ontwikkelen voor de Omgevingswet (gebruikersperspectief)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187303" algn="l" defTabSz="914354" rtl="0" eaLnBrk="1" latinLnBrk="0" hangingPunct="1">
                        <a:buFont typeface="Arial" panose="020B0604020202020204" pitchFamily="34" charset="0"/>
                        <a:buChar char="•"/>
                      </a:pPr>
                      <a:r>
                        <a:rPr lang="nl-NL" sz="900" b="0" i="1" kern="1200" dirty="0">
                          <a:solidFill>
                            <a:schemeClr val="tx1"/>
                          </a:solidFill>
                          <a:latin typeface="+mn-lt"/>
                          <a:ea typeface="+mn-ea"/>
                          <a:cs typeface="+mn-cs"/>
                        </a:rPr>
                        <a:t>Punt is genoteerd ter bespreking in het Kernteam</a:t>
                      </a:r>
                    </a:p>
                    <a:p>
                      <a:pPr marL="0" lvl="0" indent="-187303" algn="l" defTabSz="914354" rtl="0" eaLnBrk="1" latinLnBrk="0" hangingPunct="1">
                        <a:buFont typeface="Arial" panose="020B0604020202020204" pitchFamily="34" charset="0"/>
                        <a:buChar char="•"/>
                      </a:pPr>
                      <a:r>
                        <a:rPr lang="nl-NL" sz="900" b="0" i="1" kern="1200" dirty="0">
                          <a:solidFill>
                            <a:schemeClr val="tx1"/>
                          </a:solidFill>
                          <a:latin typeface="+mn-lt"/>
                          <a:ea typeface="+mn-ea"/>
                          <a:cs typeface="+mn-cs"/>
                        </a:rPr>
                        <a:t>Mogelijk dat er wordt “meegelift” op leveranciersmanagement vanuit het SOR traject (is inmiddels gestart)</a:t>
                      </a:r>
                    </a:p>
                    <a:p>
                      <a:pPr marL="0" lvl="0" indent="-187303" algn="l" defTabSz="914354" rtl="0" eaLnBrk="1" latinLnBrk="0" hangingPunct="1">
                        <a:buFont typeface="Arial" panose="020B0604020202020204" pitchFamily="34" charset="0"/>
                        <a:buChar char="•"/>
                      </a:pPr>
                      <a:r>
                        <a:rPr lang="nl-NL" sz="900" b="0" i="1" kern="1200" dirty="0">
                          <a:solidFill>
                            <a:schemeClr val="tx1"/>
                          </a:solidFill>
                          <a:latin typeface="+mn-lt"/>
                          <a:ea typeface="+mn-ea"/>
                          <a:cs typeface="+mn-cs"/>
                        </a:rPr>
                        <a:t>In fase 2 (beproeven) is betrokkenheid van leveranciers in ieder geval voorzien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9799095"/>
                  </a:ext>
                </a:extLst>
              </a:tr>
            </a:tbl>
          </a:graphicData>
        </a:graphic>
      </p:graphicFrame>
      <p:sp>
        <p:nvSpPr>
          <p:cNvPr id="6" name="Titel 1">
            <a:extLst>
              <a:ext uri="{FF2B5EF4-FFF2-40B4-BE49-F238E27FC236}">
                <a16:creationId xmlns:a16="http://schemas.microsoft.com/office/drawing/2014/main" id="{80424FE8-76CD-43ED-A9B3-762DA2B35531}"/>
              </a:ext>
            </a:extLst>
          </p:cNvPr>
          <p:cNvSpPr>
            <a:spLocks noGrp="1"/>
          </p:cNvSpPr>
          <p:nvPr>
            <p:ph type="title"/>
          </p:nvPr>
        </p:nvSpPr>
        <p:spPr>
          <a:xfrm>
            <a:off x="1080000" y="1080000"/>
            <a:ext cx="10033200" cy="720000"/>
          </a:xfrm>
        </p:spPr>
        <p:txBody>
          <a:bodyPr/>
          <a:lstStyle/>
          <a:p>
            <a:r>
              <a:rPr lang="nl-NL" sz="2000" dirty="0">
                <a:solidFill>
                  <a:srgbClr val="FF0000"/>
                </a:solidFill>
              </a:rPr>
              <a:t>Aantekeningen </a:t>
            </a:r>
            <a:r>
              <a:rPr lang="nl-NL" sz="2000" dirty="0" err="1">
                <a:solidFill>
                  <a:srgbClr val="FF0000"/>
                </a:solidFill>
              </a:rPr>
              <a:t>n.a.v</a:t>
            </a:r>
            <a:r>
              <a:rPr lang="nl-NL" sz="2000" dirty="0">
                <a:solidFill>
                  <a:srgbClr val="FF0000"/>
                </a:solidFill>
              </a:rPr>
              <a:t> agendapunt 2 (toelichting en update programma) </a:t>
            </a:r>
          </a:p>
        </p:txBody>
      </p:sp>
    </p:spTree>
    <p:extLst>
      <p:ext uri="{BB962C8B-B14F-4D97-AF65-F5344CB8AC3E}">
        <p14:creationId xmlns:p14="http://schemas.microsoft.com/office/powerpoint/2010/main" val="2898614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A9589A-BDFE-47CD-817D-B17C27F47ED8}"/>
              </a:ext>
            </a:extLst>
          </p:cNvPr>
          <p:cNvSpPr>
            <a:spLocks noGrp="1"/>
          </p:cNvSpPr>
          <p:nvPr>
            <p:ph type="title"/>
          </p:nvPr>
        </p:nvSpPr>
        <p:spPr/>
        <p:txBody>
          <a:bodyPr/>
          <a:lstStyle/>
          <a:p>
            <a:r>
              <a:rPr lang="nl-NL" dirty="0"/>
              <a:t>3. Interbestuurlijke klankbordgroep (a)</a:t>
            </a:r>
          </a:p>
        </p:txBody>
      </p:sp>
      <p:sp>
        <p:nvSpPr>
          <p:cNvPr id="3" name="Tijdelijke aanduiding voor inhoud 2">
            <a:extLst>
              <a:ext uri="{FF2B5EF4-FFF2-40B4-BE49-F238E27FC236}">
                <a16:creationId xmlns:a16="http://schemas.microsoft.com/office/drawing/2014/main" id="{01F3626D-F464-4208-A326-1CE75B6632FA}"/>
              </a:ext>
            </a:extLst>
          </p:cNvPr>
          <p:cNvSpPr>
            <a:spLocks noGrp="1"/>
          </p:cNvSpPr>
          <p:nvPr>
            <p:ph idx="1"/>
          </p:nvPr>
        </p:nvSpPr>
        <p:spPr/>
        <p:txBody>
          <a:bodyPr/>
          <a:lstStyle/>
          <a:p>
            <a:pPr marL="0" indent="0">
              <a:buNone/>
            </a:pPr>
            <a:r>
              <a:rPr lang="nl-NL" dirty="0"/>
              <a:t>Doel klankbordgroep</a:t>
            </a:r>
          </a:p>
          <a:p>
            <a:r>
              <a:rPr lang="nl-NL" dirty="0"/>
              <a:t>(actief) bewaken en borgen van de brede, landelijke implementeerbaarheid van de voorgestelde 3D keten (standaarden, processen, architectuur).</a:t>
            </a:r>
          </a:p>
          <a:p>
            <a:endParaRPr lang="nl-NL" dirty="0"/>
          </a:p>
          <a:p>
            <a:pPr marL="0" indent="0">
              <a:buNone/>
            </a:pPr>
            <a:r>
              <a:rPr lang="nl-NL" dirty="0"/>
              <a:t>Hoe:</a:t>
            </a:r>
          </a:p>
          <a:p>
            <a:pPr lvl="1"/>
            <a:r>
              <a:rPr lang="nl-NL" i="1" dirty="0"/>
              <a:t>Mee lezen (geen specifieke rol klankbordgroep)</a:t>
            </a:r>
          </a:p>
          <a:p>
            <a:pPr lvl="1"/>
            <a:r>
              <a:rPr lang="nl-NL" dirty="0"/>
              <a:t>Mee denken (op basis van eigen ervaringen)</a:t>
            </a:r>
          </a:p>
          <a:p>
            <a:pPr lvl="1"/>
            <a:r>
              <a:rPr lang="nl-NL" dirty="0"/>
              <a:t>Mee sturen (op basis van eigen bevindingen)</a:t>
            </a:r>
          </a:p>
          <a:p>
            <a:pPr lvl="1"/>
            <a:r>
              <a:rPr lang="nl-NL" i="1" dirty="0"/>
              <a:t>Mee doen (in projecten in spoor Inwinning, Registratie of Gebruik)</a:t>
            </a:r>
          </a:p>
          <a:p>
            <a:pPr marL="269875" lvl="1" indent="0">
              <a:buNone/>
            </a:pPr>
            <a:endParaRPr lang="nl-NL" dirty="0"/>
          </a:p>
          <a:p>
            <a:endParaRPr lang="nl-NL" dirty="0"/>
          </a:p>
        </p:txBody>
      </p:sp>
    </p:spTree>
    <p:extLst>
      <p:ext uri="{BB962C8B-B14F-4D97-AF65-F5344CB8AC3E}">
        <p14:creationId xmlns:p14="http://schemas.microsoft.com/office/powerpoint/2010/main" val="1962350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A9589A-BDFE-47CD-817D-B17C27F47ED8}"/>
              </a:ext>
            </a:extLst>
          </p:cNvPr>
          <p:cNvSpPr>
            <a:spLocks noGrp="1"/>
          </p:cNvSpPr>
          <p:nvPr>
            <p:ph type="title"/>
          </p:nvPr>
        </p:nvSpPr>
        <p:spPr/>
        <p:txBody>
          <a:bodyPr/>
          <a:lstStyle/>
          <a:p>
            <a:r>
              <a:rPr lang="nl-NL" dirty="0"/>
              <a:t>Interbestuurlijke klankbordgroep (b) + (c)</a:t>
            </a:r>
          </a:p>
        </p:txBody>
      </p:sp>
      <p:sp>
        <p:nvSpPr>
          <p:cNvPr id="3" name="Tijdelijke aanduiding voor inhoud 2">
            <a:extLst>
              <a:ext uri="{FF2B5EF4-FFF2-40B4-BE49-F238E27FC236}">
                <a16:creationId xmlns:a16="http://schemas.microsoft.com/office/drawing/2014/main" id="{01F3626D-F464-4208-A326-1CE75B6632FA}"/>
              </a:ext>
            </a:extLst>
          </p:cNvPr>
          <p:cNvSpPr>
            <a:spLocks noGrp="1"/>
          </p:cNvSpPr>
          <p:nvPr>
            <p:ph idx="1"/>
          </p:nvPr>
        </p:nvSpPr>
        <p:spPr/>
        <p:txBody>
          <a:bodyPr/>
          <a:lstStyle/>
          <a:p>
            <a:pPr marL="0" indent="0">
              <a:buNone/>
            </a:pPr>
            <a:r>
              <a:rPr lang="nl-NL" sz="1800" dirty="0"/>
              <a:t>Planning (fase 1: onderzoeksfase)</a:t>
            </a:r>
          </a:p>
          <a:p>
            <a:pPr marL="0" indent="0">
              <a:buNone/>
            </a:pPr>
            <a:endParaRPr lang="nl-NL" sz="1800" dirty="0"/>
          </a:p>
          <a:p>
            <a:pPr marL="0" indent="0">
              <a:buNone/>
            </a:pPr>
            <a:endParaRPr lang="nl-NL" sz="1800" dirty="0"/>
          </a:p>
          <a:p>
            <a:pPr marL="0" indent="0">
              <a:buNone/>
            </a:pPr>
            <a:endParaRPr lang="nl-NL" sz="1800" dirty="0"/>
          </a:p>
          <a:p>
            <a:pPr marL="0" indent="0">
              <a:buNone/>
            </a:pPr>
            <a:endParaRPr lang="nl-NL" sz="1800" dirty="0"/>
          </a:p>
          <a:p>
            <a:pPr marL="0" indent="0">
              <a:buNone/>
            </a:pPr>
            <a:endParaRPr lang="nl-NL" sz="1800" dirty="0"/>
          </a:p>
          <a:p>
            <a:pPr marL="0" indent="0">
              <a:buNone/>
            </a:pPr>
            <a:endParaRPr lang="nl-NL" sz="1800" dirty="0"/>
          </a:p>
          <a:p>
            <a:pPr marL="0" indent="0">
              <a:buNone/>
            </a:pPr>
            <a:endParaRPr lang="nl-NL" sz="1800" dirty="0"/>
          </a:p>
          <a:p>
            <a:pPr marL="0" indent="0">
              <a:buNone/>
            </a:pPr>
            <a:endParaRPr lang="nl-NL" sz="1800" dirty="0"/>
          </a:p>
          <a:p>
            <a:pPr marL="0" indent="0">
              <a:buNone/>
            </a:pPr>
            <a:endParaRPr lang="nl-NL" sz="1800" dirty="0"/>
          </a:p>
          <a:p>
            <a:pPr marL="0" indent="0">
              <a:buNone/>
            </a:pPr>
            <a:r>
              <a:rPr lang="nl-NL" sz="1800" dirty="0"/>
              <a:t>Communicatie</a:t>
            </a:r>
          </a:p>
          <a:p>
            <a:pPr lvl="1"/>
            <a:r>
              <a:rPr lang="nl-NL" sz="1800" dirty="0"/>
              <a:t>Via Teams?</a:t>
            </a:r>
          </a:p>
          <a:p>
            <a:pPr lvl="1"/>
            <a:r>
              <a:rPr lang="nl-NL" sz="1800" dirty="0"/>
              <a:t>Via mail?</a:t>
            </a:r>
          </a:p>
          <a:p>
            <a:pPr lvl="1"/>
            <a:r>
              <a:rPr lang="nl-NL" sz="1800" dirty="0"/>
              <a:t>Anders?</a:t>
            </a:r>
          </a:p>
          <a:p>
            <a:pPr lvl="1"/>
            <a:endParaRPr lang="nl-NL" sz="1800" dirty="0"/>
          </a:p>
          <a:p>
            <a:pPr marL="0" indent="0">
              <a:buNone/>
            </a:pPr>
            <a:endParaRPr lang="nl-NL" sz="1800" dirty="0"/>
          </a:p>
        </p:txBody>
      </p:sp>
      <p:sp>
        <p:nvSpPr>
          <p:cNvPr id="10" name="Tekstvak 9">
            <a:extLst>
              <a:ext uri="{FF2B5EF4-FFF2-40B4-BE49-F238E27FC236}">
                <a16:creationId xmlns:a16="http://schemas.microsoft.com/office/drawing/2014/main" id="{00FBEAE5-FA7B-448C-B65B-BCB302D3057C}"/>
              </a:ext>
            </a:extLst>
          </p:cNvPr>
          <p:cNvSpPr txBox="1"/>
          <p:nvPr/>
        </p:nvSpPr>
        <p:spPr>
          <a:xfrm>
            <a:off x="3711565" y="4525536"/>
            <a:ext cx="1710813" cy="307777"/>
          </a:xfrm>
          <a:prstGeom prst="rect">
            <a:avLst/>
          </a:prstGeom>
          <a:noFill/>
        </p:spPr>
        <p:txBody>
          <a:bodyPr wrap="square" rtlCol="0">
            <a:spAutoFit/>
          </a:bodyPr>
          <a:lstStyle/>
          <a:p>
            <a:r>
              <a:rPr lang="nl-NL" sz="1400" dirty="0">
                <a:solidFill>
                  <a:srgbClr val="FF0000"/>
                </a:solidFill>
              </a:rPr>
              <a:t>8 september</a:t>
            </a:r>
          </a:p>
        </p:txBody>
      </p:sp>
      <p:sp>
        <p:nvSpPr>
          <p:cNvPr id="12" name="Tekstvak 11">
            <a:extLst>
              <a:ext uri="{FF2B5EF4-FFF2-40B4-BE49-F238E27FC236}">
                <a16:creationId xmlns:a16="http://schemas.microsoft.com/office/drawing/2014/main" id="{188C2856-A512-4436-B4BD-0A9DD62870DA}"/>
              </a:ext>
            </a:extLst>
          </p:cNvPr>
          <p:cNvSpPr txBox="1"/>
          <p:nvPr/>
        </p:nvSpPr>
        <p:spPr>
          <a:xfrm>
            <a:off x="5858940" y="4526315"/>
            <a:ext cx="1710813" cy="307777"/>
          </a:xfrm>
          <a:prstGeom prst="rect">
            <a:avLst/>
          </a:prstGeom>
          <a:noFill/>
        </p:spPr>
        <p:txBody>
          <a:bodyPr wrap="square" rtlCol="0">
            <a:spAutoFit/>
          </a:bodyPr>
          <a:lstStyle/>
          <a:p>
            <a:r>
              <a:rPr lang="nl-NL" sz="1400" dirty="0">
                <a:solidFill>
                  <a:srgbClr val="FF0000"/>
                </a:solidFill>
              </a:rPr>
              <a:t>24 september</a:t>
            </a:r>
          </a:p>
        </p:txBody>
      </p:sp>
      <p:sp>
        <p:nvSpPr>
          <p:cNvPr id="14" name="Tekstvak 13">
            <a:extLst>
              <a:ext uri="{FF2B5EF4-FFF2-40B4-BE49-F238E27FC236}">
                <a16:creationId xmlns:a16="http://schemas.microsoft.com/office/drawing/2014/main" id="{E8EB3F2B-585C-461E-A4A3-438B578B86F3}"/>
              </a:ext>
            </a:extLst>
          </p:cNvPr>
          <p:cNvSpPr txBox="1"/>
          <p:nvPr/>
        </p:nvSpPr>
        <p:spPr>
          <a:xfrm>
            <a:off x="8219729" y="4519586"/>
            <a:ext cx="1257413" cy="307777"/>
          </a:xfrm>
          <a:prstGeom prst="rect">
            <a:avLst/>
          </a:prstGeom>
          <a:noFill/>
        </p:spPr>
        <p:txBody>
          <a:bodyPr wrap="square" rtlCol="0">
            <a:spAutoFit/>
          </a:bodyPr>
          <a:lstStyle>
            <a:defPPr>
              <a:defRPr lang="nl-NL"/>
            </a:defPPr>
            <a:lvl1pPr>
              <a:defRPr sz="1400">
                <a:solidFill>
                  <a:srgbClr val="FF0000"/>
                </a:solidFill>
              </a:defRPr>
            </a:lvl1pPr>
          </a:lstStyle>
          <a:p>
            <a:r>
              <a:rPr lang="nl-NL" dirty="0"/>
              <a:t>12 november</a:t>
            </a:r>
          </a:p>
        </p:txBody>
      </p:sp>
      <p:sp>
        <p:nvSpPr>
          <p:cNvPr id="16" name="Tekstvak 15">
            <a:extLst>
              <a:ext uri="{FF2B5EF4-FFF2-40B4-BE49-F238E27FC236}">
                <a16:creationId xmlns:a16="http://schemas.microsoft.com/office/drawing/2014/main" id="{79251A04-F5DE-46C1-A204-19E01B290E8B}"/>
              </a:ext>
            </a:extLst>
          </p:cNvPr>
          <p:cNvSpPr txBox="1"/>
          <p:nvPr/>
        </p:nvSpPr>
        <p:spPr>
          <a:xfrm>
            <a:off x="10618838" y="4528784"/>
            <a:ext cx="916598" cy="307777"/>
          </a:xfrm>
          <a:prstGeom prst="rect">
            <a:avLst/>
          </a:prstGeom>
          <a:noFill/>
        </p:spPr>
        <p:txBody>
          <a:bodyPr wrap="square" rtlCol="0">
            <a:spAutoFit/>
          </a:bodyPr>
          <a:lstStyle>
            <a:defPPr>
              <a:defRPr lang="nl-NL"/>
            </a:defPPr>
            <a:lvl1pPr>
              <a:defRPr sz="1400">
                <a:solidFill>
                  <a:srgbClr val="FF0000"/>
                </a:solidFill>
              </a:defRPr>
            </a:lvl1pPr>
          </a:lstStyle>
          <a:p>
            <a:r>
              <a:rPr lang="nl-NL" dirty="0"/>
              <a:t>1 januari</a:t>
            </a:r>
          </a:p>
        </p:txBody>
      </p:sp>
      <p:pic>
        <p:nvPicPr>
          <p:cNvPr id="5" name="Afbeelding 4">
            <a:extLst>
              <a:ext uri="{FF2B5EF4-FFF2-40B4-BE49-F238E27FC236}">
                <a16:creationId xmlns:a16="http://schemas.microsoft.com/office/drawing/2014/main" id="{75BB1B00-F9FE-48B2-8040-C91A117E29E6}"/>
              </a:ext>
            </a:extLst>
          </p:cNvPr>
          <p:cNvPicPr>
            <a:picLocks noChangeAspect="1"/>
          </p:cNvPicPr>
          <p:nvPr/>
        </p:nvPicPr>
        <p:blipFill>
          <a:blip r:embed="rId2"/>
          <a:stretch>
            <a:fillRect/>
          </a:stretch>
        </p:blipFill>
        <p:spPr>
          <a:xfrm>
            <a:off x="555337" y="2101902"/>
            <a:ext cx="10896600" cy="2305050"/>
          </a:xfrm>
          <a:prstGeom prst="rect">
            <a:avLst/>
          </a:prstGeom>
        </p:spPr>
      </p:pic>
    </p:spTree>
    <p:extLst>
      <p:ext uri="{BB962C8B-B14F-4D97-AF65-F5344CB8AC3E}">
        <p14:creationId xmlns:p14="http://schemas.microsoft.com/office/powerpoint/2010/main" val="4281339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74E4FA-2BF2-0646-AAFE-02AE60C06EA1}"/>
              </a:ext>
            </a:extLst>
          </p:cNvPr>
          <p:cNvSpPr>
            <a:spLocks noGrp="1"/>
          </p:cNvSpPr>
          <p:nvPr>
            <p:ph type="title"/>
          </p:nvPr>
        </p:nvSpPr>
        <p:spPr>
          <a:xfrm>
            <a:off x="1080000" y="1080000"/>
            <a:ext cx="10033200" cy="720000"/>
          </a:xfrm>
        </p:spPr>
        <p:txBody>
          <a:bodyPr wrap="square" anchor="t">
            <a:normAutofit/>
          </a:bodyPr>
          <a:lstStyle/>
          <a:p>
            <a:r>
              <a:rPr lang="nl-NL" dirty="0"/>
              <a:t>Interbestuurlijke klankbordgroep / experts (d)</a:t>
            </a:r>
          </a:p>
        </p:txBody>
      </p:sp>
      <p:graphicFrame>
        <p:nvGraphicFramePr>
          <p:cNvPr id="3" name="Tabel 4">
            <a:extLst>
              <a:ext uri="{FF2B5EF4-FFF2-40B4-BE49-F238E27FC236}">
                <a16:creationId xmlns:a16="http://schemas.microsoft.com/office/drawing/2014/main" id="{61BE0115-8FD6-4CAD-9405-46A991DC960C}"/>
              </a:ext>
            </a:extLst>
          </p:cNvPr>
          <p:cNvGraphicFramePr>
            <a:graphicFrameLocks noGrp="1"/>
          </p:cNvGraphicFramePr>
          <p:nvPr>
            <p:ph idx="1"/>
            <p:extLst>
              <p:ext uri="{D42A27DB-BD31-4B8C-83A1-F6EECF244321}">
                <p14:modId xmlns:p14="http://schemas.microsoft.com/office/powerpoint/2010/main" val="3731452942"/>
              </p:ext>
            </p:extLst>
          </p:nvPr>
        </p:nvGraphicFramePr>
        <p:xfrm>
          <a:off x="1080200" y="1633971"/>
          <a:ext cx="10033000" cy="3479800"/>
        </p:xfrm>
        <a:graphic>
          <a:graphicData uri="http://schemas.openxmlformats.org/drawingml/2006/table">
            <a:tbl>
              <a:tblPr firstRow="1" bandRow="1">
                <a:tableStyleId>{5C22544A-7EE6-4342-B048-85BDC9FD1C3A}</a:tableStyleId>
              </a:tblPr>
              <a:tblGrid>
                <a:gridCol w="3815073">
                  <a:extLst>
                    <a:ext uri="{9D8B030D-6E8A-4147-A177-3AD203B41FA5}">
                      <a16:colId xmlns:a16="http://schemas.microsoft.com/office/drawing/2014/main" val="3426561886"/>
                    </a:ext>
                  </a:extLst>
                </a:gridCol>
                <a:gridCol w="6217927">
                  <a:extLst>
                    <a:ext uri="{9D8B030D-6E8A-4147-A177-3AD203B41FA5}">
                      <a16:colId xmlns:a16="http://schemas.microsoft.com/office/drawing/2014/main" val="3938397312"/>
                    </a:ext>
                  </a:extLst>
                </a:gridCol>
              </a:tblGrid>
              <a:tr h="370840">
                <a:tc>
                  <a:txBody>
                    <a:bodyPr/>
                    <a:lstStyle/>
                    <a:p>
                      <a:r>
                        <a:rPr lang="nl-NL" dirty="0"/>
                        <a:t>Organisaties</a:t>
                      </a:r>
                    </a:p>
                  </a:txBody>
                  <a:tcPr/>
                </a:tc>
                <a:tc>
                  <a:txBody>
                    <a:bodyPr/>
                    <a:lstStyle/>
                    <a:p>
                      <a:r>
                        <a:rPr lang="nl-NL" dirty="0"/>
                        <a:t>Samenhang met landelijke thema’s</a:t>
                      </a:r>
                    </a:p>
                  </a:txBody>
                  <a:tcPr/>
                </a:tc>
                <a:extLst>
                  <a:ext uri="{0D108BD9-81ED-4DB2-BD59-A6C34878D82A}">
                    <a16:rowId xmlns:a16="http://schemas.microsoft.com/office/drawing/2014/main" val="982282721"/>
                  </a:ext>
                </a:extLst>
              </a:tr>
              <a:tr h="370840">
                <a:tc>
                  <a:txBody>
                    <a:bodyPr/>
                    <a:lstStyle/>
                    <a:p>
                      <a:r>
                        <a:rPr lang="nl-NL" dirty="0" err="1"/>
                        <a:t>Geonovum</a:t>
                      </a:r>
                      <a:endParaRPr lang="nl-NL" dirty="0"/>
                    </a:p>
                    <a:p>
                      <a:r>
                        <a:rPr lang="nl-NL" dirty="0"/>
                        <a:t>TU-Delft</a:t>
                      </a:r>
                    </a:p>
                    <a:p>
                      <a:r>
                        <a:rPr lang="nl-NL" dirty="0"/>
                        <a:t>Kadaster</a:t>
                      </a:r>
                    </a:p>
                    <a:p>
                      <a:r>
                        <a:rPr lang="nl-NL" dirty="0"/>
                        <a:t>BIM loket</a:t>
                      </a:r>
                    </a:p>
                    <a:p>
                      <a:r>
                        <a:rPr lang="nl-NL" dirty="0"/>
                        <a:t>CROW</a:t>
                      </a:r>
                    </a:p>
                    <a:p>
                      <a:r>
                        <a:rPr lang="nl-NL" dirty="0"/>
                        <a:t>Instituut Fysieke Veiligheid</a:t>
                      </a:r>
                    </a:p>
                    <a:p>
                      <a:r>
                        <a:rPr lang="nl-NL" dirty="0"/>
                        <a:t>Provincies</a:t>
                      </a:r>
                    </a:p>
                    <a:p>
                      <a:r>
                        <a:rPr lang="nl-NL" dirty="0"/>
                        <a:t>Informatiehuis Water</a:t>
                      </a:r>
                    </a:p>
                    <a:p>
                      <a:r>
                        <a:rPr lang="nl-NL" dirty="0"/>
                        <a:t>….</a:t>
                      </a:r>
                    </a:p>
                    <a:p>
                      <a:endParaRPr lang="nl-NL" dirty="0"/>
                    </a:p>
                  </a:txBody>
                  <a:tcPr/>
                </a:tc>
                <a:tc>
                  <a:txBody>
                    <a:bodyPr/>
                    <a:lstStyle/>
                    <a:p>
                      <a:r>
                        <a:rPr lang="nl-NL" dirty="0" err="1"/>
                        <a:t>DisGeo</a:t>
                      </a:r>
                      <a:r>
                        <a:rPr lang="nl-NL" dirty="0"/>
                        <a:t> / Samenhangende Objectenregistratie (SOR)</a:t>
                      </a:r>
                    </a:p>
                    <a:p>
                      <a:r>
                        <a:rPr lang="nl-NL" dirty="0"/>
                        <a:t>(Stuurgroep) 3D Basisvoorziening</a:t>
                      </a:r>
                    </a:p>
                    <a:p>
                      <a:r>
                        <a:rPr lang="nl-NL" dirty="0"/>
                        <a:t>Ontwikkeling 3D standaarden</a:t>
                      </a:r>
                    </a:p>
                    <a:p>
                      <a:r>
                        <a:rPr lang="nl-NL" dirty="0"/>
                        <a:t>Ontwikkeling BIM standaarden</a:t>
                      </a:r>
                    </a:p>
                    <a:p>
                      <a:r>
                        <a:rPr lang="nl-NL" dirty="0"/>
                        <a:t>BIM / </a:t>
                      </a:r>
                      <a:r>
                        <a:rPr lang="nl-NL" dirty="0" err="1"/>
                        <a:t>Geo</a:t>
                      </a:r>
                      <a:r>
                        <a:rPr lang="nl-NL" dirty="0"/>
                        <a:t> integratie / onderzoek </a:t>
                      </a:r>
                      <a:r>
                        <a:rPr lang="nl-NL" dirty="0" err="1"/>
                        <a:t>tooling</a:t>
                      </a:r>
                      <a:endParaRPr lang="nl-NL" dirty="0"/>
                    </a:p>
                    <a:p>
                      <a:r>
                        <a:rPr lang="nl-NL" dirty="0"/>
                        <a:t>Locatiepact </a:t>
                      </a:r>
                      <a:r>
                        <a:rPr lang="nl-NL" dirty="0" err="1"/>
                        <a:t>GeoSamen</a:t>
                      </a:r>
                      <a:r>
                        <a:rPr lang="nl-NL" dirty="0"/>
                        <a:t> / Digital </a:t>
                      </a:r>
                      <a:r>
                        <a:rPr lang="nl-NL" dirty="0" err="1"/>
                        <a:t>Twin</a:t>
                      </a:r>
                      <a:endParaRPr lang="nl-NL" dirty="0"/>
                    </a:p>
                    <a:p>
                      <a:r>
                        <a:rPr lang="nl-NL" dirty="0" err="1"/>
                        <a:t>Digideal</a:t>
                      </a:r>
                      <a:r>
                        <a:rPr lang="nl-NL" dirty="0"/>
                        <a:t> GO / Digitaal stelsel Gebouwde omgeving (DSGB) / Digitalisering vergunningverlening</a:t>
                      </a:r>
                    </a:p>
                    <a:p>
                      <a:r>
                        <a:rPr lang="nl-NL" dirty="0"/>
                        <a:t>….</a:t>
                      </a:r>
                    </a:p>
                    <a:p>
                      <a:endParaRPr lang="nl-NL" dirty="0"/>
                    </a:p>
                    <a:p>
                      <a:endParaRPr lang="nl-NL" dirty="0"/>
                    </a:p>
                  </a:txBody>
                  <a:tcPr/>
                </a:tc>
                <a:extLst>
                  <a:ext uri="{0D108BD9-81ED-4DB2-BD59-A6C34878D82A}">
                    <a16:rowId xmlns:a16="http://schemas.microsoft.com/office/drawing/2014/main" val="3592533982"/>
                  </a:ext>
                </a:extLst>
              </a:tr>
            </a:tbl>
          </a:graphicData>
        </a:graphic>
      </p:graphicFrame>
    </p:spTree>
    <p:extLst>
      <p:ext uri="{BB962C8B-B14F-4D97-AF65-F5344CB8AC3E}">
        <p14:creationId xmlns:p14="http://schemas.microsoft.com/office/powerpoint/2010/main" val="4136696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A9589A-BDFE-47CD-817D-B17C27F47ED8}"/>
              </a:ext>
            </a:extLst>
          </p:cNvPr>
          <p:cNvSpPr>
            <a:spLocks noGrp="1"/>
          </p:cNvSpPr>
          <p:nvPr>
            <p:ph type="title"/>
          </p:nvPr>
        </p:nvSpPr>
        <p:spPr/>
        <p:txBody>
          <a:bodyPr/>
          <a:lstStyle/>
          <a:p>
            <a:r>
              <a:rPr lang="nl-NL" dirty="0"/>
              <a:t>4. Inhoudelijke onderwerpen</a:t>
            </a:r>
          </a:p>
        </p:txBody>
      </p:sp>
      <p:sp>
        <p:nvSpPr>
          <p:cNvPr id="3" name="Tijdelijke aanduiding voor inhoud 2">
            <a:extLst>
              <a:ext uri="{FF2B5EF4-FFF2-40B4-BE49-F238E27FC236}">
                <a16:creationId xmlns:a16="http://schemas.microsoft.com/office/drawing/2014/main" id="{01F3626D-F464-4208-A326-1CE75B6632FA}"/>
              </a:ext>
            </a:extLst>
          </p:cNvPr>
          <p:cNvSpPr>
            <a:spLocks noGrp="1"/>
          </p:cNvSpPr>
          <p:nvPr>
            <p:ph idx="1"/>
          </p:nvPr>
        </p:nvSpPr>
        <p:spPr/>
        <p:txBody>
          <a:bodyPr/>
          <a:lstStyle/>
          <a:p>
            <a:pPr marL="457200" indent="-457200">
              <a:buFont typeface="+mj-lt"/>
              <a:buAutoNum type="arabicPeriod"/>
            </a:pPr>
            <a:r>
              <a:rPr lang="nl-NL" i="1" dirty="0"/>
              <a:t>Uitdagingen voor de keten</a:t>
            </a:r>
          </a:p>
          <a:p>
            <a:pPr marL="457200" indent="-457200">
              <a:buFont typeface="+mj-lt"/>
              <a:buAutoNum type="arabicPeriod"/>
            </a:pPr>
            <a:r>
              <a:rPr lang="nl-NL" i="1" dirty="0"/>
              <a:t>Ervaringen met inwinning en </a:t>
            </a:r>
            <a:r>
              <a:rPr lang="nl-NL" i="1" dirty="0" err="1"/>
              <a:t>bijhouding</a:t>
            </a:r>
            <a:r>
              <a:rPr lang="nl-NL" i="1" dirty="0"/>
              <a:t> 3D </a:t>
            </a:r>
            <a:r>
              <a:rPr lang="nl-NL" i="1" dirty="0" err="1"/>
              <a:t>Geo</a:t>
            </a:r>
            <a:endParaRPr lang="nl-NL" i="1" dirty="0"/>
          </a:p>
          <a:p>
            <a:pPr marL="457200" indent="-457200">
              <a:buFont typeface="+mj-lt"/>
              <a:buAutoNum type="arabicPeriod"/>
            </a:pPr>
            <a:r>
              <a:rPr lang="nl-NL" i="1" dirty="0"/>
              <a:t>Ervaringen met gebruik  / gebruiksdoelen</a:t>
            </a:r>
          </a:p>
          <a:p>
            <a:endParaRPr lang="nl-NL" dirty="0"/>
          </a:p>
          <a:p>
            <a:endParaRPr lang="nl-NL" dirty="0"/>
          </a:p>
        </p:txBody>
      </p:sp>
    </p:spTree>
    <p:extLst>
      <p:ext uri="{BB962C8B-B14F-4D97-AF65-F5344CB8AC3E}">
        <p14:creationId xmlns:p14="http://schemas.microsoft.com/office/powerpoint/2010/main" val="4170618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A9589A-BDFE-47CD-817D-B17C27F47ED8}"/>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r>
              <a:rPr lang="nl-NL" sz="2400" dirty="0"/>
              <a:t>Huiswerkvraag 1: Uitdagingen voor de keten</a:t>
            </a:r>
          </a:p>
        </p:txBody>
      </p:sp>
      <p:sp>
        <p:nvSpPr>
          <p:cNvPr id="3" name="Tijdelijke aanduiding voor inhoud 2">
            <a:extLst>
              <a:ext uri="{FF2B5EF4-FFF2-40B4-BE49-F238E27FC236}">
                <a16:creationId xmlns:a16="http://schemas.microsoft.com/office/drawing/2014/main" id="{01F3626D-F464-4208-A326-1CE75B6632FA}"/>
              </a:ext>
            </a:extLst>
          </p:cNvPr>
          <p:cNvSpPr>
            <a:spLocks noGrp="1"/>
          </p:cNvSpPr>
          <p:nvPr>
            <p:ph idx="1"/>
          </p:nvPr>
        </p:nvSpPr>
        <p:spPr>
          <a:xfrm>
            <a:off x="1079500" y="1800225"/>
            <a:ext cx="4166755" cy="4500563"/>
          </a:xfrm>
        </p:spPr>
        <p:txBody>
          <a:bodyPr/>
          <a:lstStyle/>
          <a:p>
            <a:r>
              <a:rPr lang="nl-NL" sz="1600" i="1" dirty="0"/>
              <a:t>Welke schakel(s) in de 3D keten verdienen vanuit jullie expertise gezien extra aandacht? </a:t>
            </a:r>
          </a:p>
          <a:p>
            <a:pPr lvl="1"/>
            <a:r>
              <a:rPr lang="nl-NL" sz="1600" i="1" dirty="0"/>
              <a:t>Omdat ze bijvoorbeeld nog niet eerder zijn gemaakt? Of omdat ze bijzonder complex zijn? Of (andere reden) </a:t>
            </a:r>
          </a:p>
          <a:p>
            <a:pPr lvl="1"/>
            <a:r>
              <a:rPr lang="nl-NL" sz="1600" i="1" dirty="0"/>
              <a:t>En welke zijn al beschikbaar/gedefinieerd? </a:t>
            </a:r>
          </a:p>
          <a:p>
            <a:pPr marL="0" indent="0">
              <a:buNone/>
            </a:pPr>
            <a:endParaRPr lang="nl-NL" sz="1600" i="1" dirty="0"/>
          </a:p>
          <a:p>
            <a:pPr marL="455613" indent="-457200">
              <a:buFont typeface="+mj-lt"/>
              <a:buAutoNum type="arabicPeriod"/>
            </a:pPr>
            <a:endParaRPr lang="nl-NL" sz="1600" i="1" dirty="0"/>
          </a:p>
          <a:p>
            <a:pPr marL="455613" indent="-457200">
              <a:buFont typeface="+mj-lt"/>
              <a:buAutoNum type="arabicPeriod"/>
            </a:pPr>
            <a:endParaRPr lang="nl-NL" sz="1600" i="1" dirty="0"/>
          </a:p>
          <a:p>
            <a:pPr marL="455613" indent="-457200">
              <a:buFont typeface="+mj-lt"/>
              <a:buAutoNum type="arabicPeriod"/>
            </a:pPr>
            <a:endParaRPr lang="nl-NL" sz="1600" i="1" dirty="0"/>
          </a:p>
          <a:p>
            <a:pPr marL="0" indent="0">
              <a:buNone/>
            </a:pPr>
            <a:endParaRPr lang="nl-NL" sz="1600" dirty="0"/>
          </a:p>
          <a:p>
            <a:endParaRPr lang="nl-NL" sz="1600" dirty="0"/>
          </a:p>
        </p:txBody>
      </p:sp>
      <p:pic>
        <p:nvPicPr>
          <p:cNvPr id="5" name="Afbeelding 4">
            <a:extLst>
              <a:ext uri="{FF2B5EF4-FFF2-40B4-BE49-F238E27FC236}">
                <a16:creationId xmlns:a16="http://schemas.microsoft.com/office/drawing/2014/main" id="{447BC1D5-CB7C-4294-8C5C-0CAD897095FD}"/>
              </a:ext>
            </a:extLst>
          </p:cNvPr>
          <p:cNvPicPr>
            <a:picLocks noChangeAspect="1"/>
          </p:cNvPicPr>
          <p:nvPr/>
        </p:nvPicPr>
        <p:blipFill>
          <a:blip r:embed="rId2"/>
          <a:stretch>
            <a:fillRect/>
          </a:stretch>
        </p:blipFill>
        <p:spPr>
          <a:xfrm>
            <a:off x="6724073" y="1534221"/>
            <a:ext cx="5115423" cy="2935748"/>
          </a:xfrm>
          <a:prstGeom prst="rect">
            <a:avLst/>
          </a:prstGeom>
        </p:spPr>
      </p:pic>
      <p:sp>
        <p:nvSpPr>
          <p:cNvPr id="8" name="Tekstvak 7">
            <a:extLst>
              <a:ext uri="{FF2B5EF4-FFF2-40B4-BE49-F238E27FC236}">
                <a16:creationId xmlns:a16="http://schemas.microsoft.com/office/drawing/2014/main" id="{365E9C0F-190A-407B-9B2D-70542294578B}"/>
              </a:ext>
            </a:extLst>
          </p:cNvPr>
          <p:cNvSpPr txBox="1"/>
          <p:nvPr/>
        </p:nvSpPr>
        <p:spPr>
          <a:xfrm>
            <a:off x="8370998" y="4688669"/>
            <a:ext cx="3343563" cy="369332"/>
          </a:xfrm>
          <a:prstGeom prst="rect">
            <a:avLst/>
          </a:prstGeom>
          <a:noFill/>
        </p:spPr>
        <p:txBody>
          <a:bodyPr wrap="square">
            <a:spAutoFit/>
          </a:bodyPr>
          <a:lstStyle/>
          <a:p>
            <a:pPr algn="r">
              <a:defRPr/>
            </a:pPr>
            <a:r>
              <a:rPr lang="nl-NL" sz="900" i="1" dirty="0"/>
              <a:t>- (als voorbeeld) koppelvlakken in de 3D keten - </a:t>
            </a:r>
            <a:endParaRPr lang="nl-NL" sz="900" i="1" dirty="0">
              <a:solidFill>
                <a:schemeClr val="tx1"/>
              </a:solidFill>
            </a:endParaRPr>
          </a:p>
          <a:p>
            <a:pPr algn="r">
              <a:defRPr/>
            </a:pPr>
            <a:r>
              <a:rPr lang="nl-NL" sz="900" i="1" dirty="0">
                <a:solidFill>
                  <a:schemeClr val="tx1"/>
                </a:solidFill>
              </a:rPr>
              <a:t>bron: 3D ketenontwerp (concept) gemeente Rotterdam</a:t>
            </a:r>
          </a:p>
        </p:txBody>
      </p:sp>
      <p:pic>
        <p:nvPicPr>
          <p:cNvPr id="10" name="Picture 2">
            <a:extLst>
              <a:ext uri="{FF2B5EF4-FFF2-40B4-BE49-F238E27FC236}">
                <a16:creationId xmlns:a16="http://schemas.microsoft.com/office/drawing/2014/main" id="{0C34B976-276C-4B3F-A954-234A3E659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5987" y="3943939"/>
            <a:ext cx="3913239" cy="1914328"/>
          </a:xfrm>
          <a:prstGeom prst="rect">
            <a:avLst/>
          </a:prstGeom>
          <a:noFill/>
          <a:extLst>
            <a:ext uri="{909E8E84-426E-40DD-AFC4-6F175D3DCCD1}">
              <a14:hiddenFill xmlns:a14="http://schemas.microsoft.com/office/drawing/2010/main">
                <a:solidFill>
                  <a:srgbClr val="FFFFFF"/>
                </a:solidFill>
              </a14:hiddenFill>
            </a:ext>
          </a:extLst>
        </p:spPr>
      </p:pic>
      <p:sp>
        <p:nvSpPr>
          <p:cNvPr id="12" name="Tekstvak 11">
            <a:extLst>
              <a:ext uri="{FF2B5EF4-FFF2-40B4-BE49-F238E27FC236}">
                <a16:creationId xmlns:a16="http://schemas.microsoft.com/office/drawing/2014/main" id="{1E7D744B-482B-4242-BD56-883FA5105E04}"/>
              </a:ext>
            </a:extLst>
          </p:cNvPr>
          <p:cNvSpPr txBox="1"/>
          <p:nvPr/>
        </p:nvSpPr>
        <p:spPr>
          <a:xfrm>
            <a:off x="2805663" y="5908745"/>
            <a:ext cx="3343563" cy="369332"/>
          </a:xfrm>
          <a:prstGeom prst="rect">
            <a:avLst/>
          </a:prstGeom>
          <a:noFill/>
        </p:spPr>
        <p:txBody>
          <a:bodyPr wrap="square">
            <a:spAutoFit/>
          </a:bodyPr>
          <a:lstStyle/>
          <a:p>
            <a:pPr algn="r">
              <a:defRPr/>
            </a:pPr>
            <a:r>
              <a:rPr lang="nl-NL" sz="900" i="1" dirty="0"/>
              <a:t>- Procesarchitectuur Samenhangende Objectenregistratie (SOR)- </a:t>
            </a:r>
            <a:endParaRPr lang="nl-NL" sz="900" i="1" dirty="0">
              <a:solidFill>
                <a:schemeClr val="tx1"/>
              </a:solidFill>
            </a:endParaRPr>
          </a:p>
          <a:p>
            <a:pPr algn="r">
              <a:defRPr/>
            </a:pPr>
            <a:r>
              <a:rPr lang="nl-NL" sz="900" i="1" dirty="0">
                <a:solidFill>
                  <a:schemeClr val="tx1"/>
                </a:solidFill>
              </a:rPr>
              <a:t>bron: </a:t>
            </a:r>
            <a:r>
              <a:rPr lang="nl-NL" sz="900" i="1" dirty="0" err="1">
                <a:solidFill>
                  <a:schemeClr val="tx1"/>
                </a:solidFill>
              </a:rPr>
              <a:t>DISGeo</a:t>
            </a:r>
            <a:endParaRPr lang="nl-NL" sz="900" i="1" dirty="0">
              <a:solidFill>
                <a:schemeClr val="tx1"/>
              </a:solidFill>
            </a:endParaRPr>
          </a:p>
        </p:txBody>
      </p:sp>
    </p:spTree>
    <p:extLst>
      <p:ext uri="{BB962C8B-B14F-4D97-AF65-F5344CB8AC3E}">
        <p14:creationId xmlns:p14="http://schemas.microsoft.com/office/powerpoint/2010/main" val="2209517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A9589A-BDFE-47CD-817D-B17C27F47ED8}"/>
              </a:ext>
            </a:extLst>
          </p:cNvPr>
          <p:cNvSpPr>
            <a:spLocks noGrp="1"/>
          </p:cNvSpPr>
          <p:nvPr>
            <p:ph type="title"/>
          </p:nvPr>
        </p:nvSpPr>
        <p:spPr/>
        <p:txBody>
          <a:bodyPr/>
          <a:lstStyle/>
          <a:p>
            <a:r>
              <a:rPr lang="nl-NL" sz="2400" dirty="0"/>
              <a:t>Huiswerkvraag 2: Ervaringen met de </a:t>
            </a:r>
            <a:r>
              <a:rPr lang="nl-NL" sz="2400" dirty="0" err="1"/>
              <a:t>bijhouding</a:t>
            </a:r>
            <a:r>
              <a:rPr lang="nl-NL" sz="2400" dirty="0"/>
              <a:t> van 3D </a:t>
            </a:r>
            <a:r>
              <a:rPr lang="nl-NL" sz="2400" dirty="0" err="1"/>
              <a:t>Geo</a:t>
            </a:r>
            <a:endParaRPr lang="nl-NL" sz="2400" dirty="0"/>
          </a:p>
        </p:txBody>
      </p:sp>
      <p:sp>
        <p:nvSpPr>
          <p:cNvPr id="3" name="Tijdelijke aanduiding voor inhoud 2">
            <a:extLst>
              <a:ext uri="{FF2B5EF4-FFF2-40B4-BE49-F238E27FC236}">
                <a16:creationId xmlns:a16="http://schemas.microsoft.com/office/drawing/2014/main" id="{01F3626D-F464-4208-A326-1CE75B6632FA}"/>
              </a:ext>
            </a:extLst>
          </p:cNvPr>
          <p:cNvSpPr>
            <a:spLocks noGrp="1"/>
          </p:cNvSpPr>
          <p:nvPr>
            <p:ph idx="1"/>
          </p:nvPr>
        </p:nvSpPr>
        <p:spPr>
          <a:xfrm>
            <a:off x="1079500" y="1800225"/>
            <a:ext cx="4757882" cy="4500563"/>
          </a:xfrm>
        </p:spPr>
        <p:txBody>
          <a:bodyPr/>
          <a:lstStyle/>
          <a:p>
            <a:pPr marL="455613" indent="-457200"/>
            <a:r>
              <a:rPr lang="nl-NL" sz="1800" i="1" dirty="0"/>
              <a:t>Is er door jullie of in jullie omgeving ervaring opgedaan </a:t>
            </a:r>
            <a:r>
              <a:rPr lang="nl-NL" sz="1800" i="1" dirty="0" err="1"/>
              <a:t>mbt</a:t>
            </a:r>
            <a:r>
              <a:rPr lang="nl-NL" sz="1800" i="1" dirty="0"/>
              <a:t> het up-to-date houden van een reeds bestaande 3D objectenregistratie? </a:t>
            </a:r>
          </a:p>
          <a:p>
            <a:pPr marL="727075" lvl="1" indent="-457200"/>
            <a:r>
              <a:rPr lang="nl-NL" sz="1800" i="1" dirty="0"/>
              <a:t>Zo ja, welke uitgangspunten en keuzes stonden daarbij centraal? En is er een procesbeschrijving beschikbaar? </a:t>
            </a:r>
          </a:p>
          <a:p>
            <a:pPr marL="727075" lvl="1" indent="-457200"/>
            <a:r>
              <a:rPr lang="nl-NL" sz="1800" i="1" dirty="0"/>
              <a:t>Zo nee, welke uitdagingen en keuzes moeten jullie inziens worden gemaakt om dit voor elkaar te krijgen</a:t>
            </a:r>
          </a:p>
          <a:p>
            <a:endParaRPr lang="nl-NL" sz="1800" dirty="0"/>
          </a:p>
        </p:txBody>
      </p:sp>
      <p:pic>
        <p:nvPicPr>
          <p:cNvPr id="5" name="Afbeelding 4">
            <a:extLst>
              <a:ext uri="{FF2B5EF4-FFF2-40B4-BE49-F238E27FC236}">
                <a16:creationId xmlns:a16="http://schemas.microsoft.com/office/drawing/2014/main" id="{B12C78B4-B67D-45C4-BD0E-15AFB4CCF597}"/>
              </a:ext>
            </a:extLst>
          </p:cNvPr>
          <p:cNvPicPr>
            <a:picLocks noChangeAspect="1"/>
          </p:cNvPicPr>
          <p:nvPr/>
        </p:nvPicPr>
        <p:blipFill rotWithShape="1">
          <a:blip r:embed="rId2"/>
          <a:srcRect r="48770"/>
          <a:stretch/>
        </p:blipFill>
        <p:spPr>
          <a:xfrm>
            <a:off x="6576291" y="1635821"/>
            <a:ext cx="3371272" cy="3776688"/>
          </a:xfrm>
          <a:prstGeom prst="rect">
            <a:avLst/>
          </a:prstGeom>
        </p:spPr>
      </p:pic>
    </p:spTree>
    <p:extLst>
      <p:ext uri="{BB962C8B-B14F-4D97-AF65-F5344CB8AC3E}">
        <p14:creationId xmlns:p14="http://schemas.microsoft.com/office/powerpoint/2010/main" val="1708941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A9589A-BDFE-47CD-817D-B17C27F47ED8}"/>
              </a:ext>
            </a:extLst>
          </p:cNvPr>
          <p:cNvSpPr>
            <a:spLocks noGrp="1"/>
          </p:cNvSpPr>
          <p:nvPr>
            <p:ph type="title"/>
          </p:nvPr>
        </p:nvSpPr>
        <p:spPr/>
        <p:txBody>
          <a:bodyPr/>
          <a:lstStyle/>
          <a:p>
            <a:r>
              <a:rPr lang="nl-NL" sz="2400" dirty="0"/>
              <a:t>Huiswerkvraag 3: Ervaringen met gebruik / gebruiksdoelen</a:t>
            </a:r>
          </a:p>
        </p:txBody>
      </p:sp>
      <p:sp>
        <p:nvSpPr>
          <p:cNvPr id="3" name="Tijdelijke aanduiding voor inhoud 2">
            <a:extLst>
              <a:ext uri="{FF2B5EF4-FFF2-40B4-BE49-F238E27FC236}">
                <a16:creationId xmlns:a16="http://schemas.microsoft.com/office/drawing/2014/main" id="{01F3626D-F464-4208-A326-1CE75B6632FA}"/>
              </a:ext>
            </a:extLst>
          </p:cNvPr>
          <p:cNvSpPr>
            <a:spLocks noGrp="1"/>
          </p:cNvSpPr>
          <p:nvPr>
            <p:ph idx="1"/>
          </p:nvPr>
        </p:nvSpPr>
        <p:spPr>
          <a:xfrm>
            <a:off x="1079500" y="1800225"/>
            <a:ext cx="4166755" cy="4500563"/>
          </a:xfrm>
        </p:spPr>
        <p:txBody>
          <a:bodyPr/>
          <a:lstStyle/>
          <a:p>
            <a:r>
              <a:rPr lang="nl-NL" sz="1800" i="1" dirty="0"/>
              <a:t>Hebben jullie ervaring met het gebruik van 3D </a:t>
            </a:r>
            <a:r>
              <a:rPr lang="nl-NL" sz="1800" i="1" dirty="0" err="1"/>
              <a:t>geo</a:t>
            </a:r>
            <a:r>
              <a:rPr lang="nl-NL" sz="1800" i="1" dirty="0"/>
              <a:t> voor specifieke processen?</a:t>
            </a:r>
          </a:p>
          <a:p>
            <a:r>
              <a:rPr lang="nl-NL" sz="1800" i="1" dirty="0"/>
              <a:t>Hebben jullie feedback of input vanuit (potentiële) gebruikers op 3D verzameld in de afgelopen jaren? </a:t>
            </a:r>
          </a:p>
          <a:p>
            <a:pPr marL="455613" indent="-457200">
              <a:buFont typeface="+mj-lt"/>
              <a:buAutoNum type="arabicPeriod"/>
            </a:pPr>
            <a:endParaRPr lang="nl-NL" sz="1800" i="1" dirty="0"/>
          </a:p>
          <a:p>
            <a:pPr marL="455613" indent="-457200">
              <a:buFont typeface="+mj-lt"/>
              <a:buAutoNum type="arabicPeriod"/>
            </a:pPr>
            <a:endParaRPr lang="nl-NL" sz="1800" i="1" dirty="0"/>
          </a:p>
          <a:p>
            <a:pPr marL="455613" indent="-457200">
              <a:buFont typeface="+mj-lt"/>
              <a:buAutoNum type="arabicPeriod"/>
            </a:pPr>
            <a:endParaRPr lang="nl-NL" sz="1800" i="1" dirty="0"/>
          </a:p>
          <a:p>
            <a:pPr marL="0" indent="0">
              <a:buNone/>
            </a:pPr>
            <a:endParaRPr lang="nl-NL" sz="1800" dirty="0"/>
          </a:p>
          <a:p>
            <a:endParaRPr lang="nl-NL" sz="1800" dirty="0"/>
          </a:p>
        </p:txBody>
      </p:sp>
      <p:pic>
        <p:nvPicPr>
          <p:cNvPr id="4" name="Afbeelding 3">
            <a:extLst>
              <a:ext uri="{FF2B5EF4-FFF2-40B4-BE49-F238E27FC236}">
                <a16:creationId xmlns:a16="http://schemas.microsoft.com/office/drawing/2014/main" id="{773FC70B-C4C4-46B2-889C-F52AC9332109}"/>
              </a:ext>
            </a:extLst>
          </p:cNvPr>
          <p:cNvPicPr>
            <a:picLocks noChangeAspect="1"/>
          </p:cNvPicPr>
          <p:nvPr/>
        </p:nvPicPr>
        <p:blipFill>
          <a:blip r:embed="rId2"/>
          <a:stretch>
            <a:fillRect/>
          </a:stretch>
        </p:blipFill>
        <p:spPr>
          <a:xfrm>
            <a:off x="7919244" y="1630265"/>
            <a:ext cx="2896837" cy="1646483"/>
          </a:xfrm>
          <a:prstGeom prst="rect">
            <a:avLst/>
          </a:prstGeom>
          <a:effectLst>
            <a:softEdge rad="63500"/>
          </a:effectLst>
        </p:spPr>
      </p:pic>
      <p:pic>
        <p:nvPicPr>
          <p:cNvPr id="1026" name="Picture 2" descr="Leveraging Web 3D for Street-Level Flood Forecasts">
            <a:extLst>
              <a:ext uri="{FF2B5EF4-FFF2-40B4-BE49-F238E27FC236}">
                <a16:creationId xmlns:a16="http://schemas.microsoft.com/office/drawing/2014/main" id="{59AD4AC8-8F06-4855-A7BF-6152B4D76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413686"/>
            <a:ext cx="267652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8" name="Afbeelding 7">
            <a:extLst>
              <a:ext uri="{FF2B5EF4-FFF2-40B4-BE49-F238E27FC236}">
                <a16:creationId xmlns:a16="http://schemas.microsoft.com/office/drawing/2014/main" id="{CC4D4C8F-1FD8-45BA-8495-7F680C0265B4}"/>
              </a:ext>
            </a:extLst>
          </p:cNvPr>
          <p:cNvPicPr>
            <a:picLocks noChangeAspect="1"/>
          </p:cNvPicPr>
          <p:nvPr/>
        </p:nvPicPr>
        <p:blipFill>
          <a:blip r:embed="rId4"/>
          <a:stretch>
            <a:fillRect/>
          </a:stretch>
        </p:blipFill>
        <p:spPr>
          <a:xfrm>
            <a:off x="8876114" y="3581253"/>
            <a:ext cx="2571750" cy="1781175"/>
          </a:xfrm>
          <a:prstGeom prst="rect">
            <a:avLst/>
          </a:prstGeom>
        </p:spPr>
      </p:pic>
    </p:spTree>
    <p:extLst>
      <p:ext uri="{BB962C8B-B14F-4D97-AF65-F5344CB8AC3E}">
        <p14:creationId xmlns:p14="http://schemas.microsoft.com/office/powerpoint/2010/main" val="805380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539F0B-A661-4EED-99E1-FEE0BE882B9B}"/>
              </a:ext>
            </a:extLst>
          </p:cNvPr>
          <p:cNvSpPr>
            <a:spLocks noGrp="1"/>
          </p:cNvSpPr>
          <p:nvPr>
            <p:ph type="title"/>
          </p:nvPr>
        </p:nvSpPr>
        <p:spPr/>
        <p:txBody>
          <a:bodyPr/>
          <a:lstStyle/>
          <a:p>
            <a:r>
              <a:rPr lang="nl-NL" dirty="0"/>
              <a:t>5. Afronding en vervolgafspraken</a:t>
            </a:r>
          </a:p>
        </p:txBody>
      </p:sp>
      <p:sp>
        <p:nvSpPr>
          <p:cNvPr id="3" name="Tijdelijke aanduiding voor inhoud 2">
            <a:extLst>
              <a:ext uri="{FF2B5EF4-FFF2-40B4-BE49-F238E27FC236}">
                <a16:creationId xmlns:a16="http://schemas.microsoft.com/office/drawing/2014/main" id="{439481CD-A001-4744-82E6-7C2069E031E2}"/>
              </a:ext>
            </a:extLst>
          </p:cNvPr>
          <p:cNvSpPr>
            <a:spLocks noGrp="1"/>
          </p:cNvSpPr>
          <p:nvPr>
            <p:ph idx="1"/>
          </p:nvPr>
        </p:nvSpPr>
        <p:spPr/>
        <p:txBody>
          <a:bodyPr/>
          <a:lstStyle/>
          <a:p>
            <a:r>
              <a:rPr lang="nl-NL" dirty="0"/>
              <a:t>Rondvraag</a:t>
            </a:r>
          </a:p>
          <a:p>
            <a:r>
              <a:rPr lang="nl-NL" dirty="0"/>
              <a:t>Vervolgafspraken</a:t>
            </a:r>
          </a:p>
        </p:txBody>
      </p:sp>
    </p:spTree>
    <p:extLst>
      <p:ext uri="{BB962C8B-B14F-4D97-AF65-F5344CB8AC3E}">
        <p14:creationId xmlns:p14="http://schemas.microsoft.com/office/powerpoint/2010/main" val="2546354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 3">
            <a:extLst>
              <a:ext uri="{FF2B5EF4-FFF2-40B4-BE49-F238E27FC236}">
                <a16:creationId xmlns:a16="http://schemas.microsoft.com/office/drawing/2014/main" id="{875253FD-A960-40C5-882E-8FD14E3F8011}"/>
              </a:ext>
            </a:extLst>
          </p:cNvPr>
          <p:cNvGraphicFramePr>
            <a:graphicFrameLocks noGrp="1"/>
          </p:cNvGraphicFramePr>
          <p:nvPr>
            <p:extLst>
              <p:ext uri="{D42A27DB-BD31-4B8C-83A1-F6EECF244321}">
                <p14:modId xmlns:p14="http://schemas.microsoft.com/office/powerpoint/2010/main" val="1098432395"/>
              </p:ext>
            </p:extLst>
          </p:nvPr>
        </p:nvGraphicFramePr>
        <p:xfrm>
          <a:off x="1078800" y="1569410"/>
          <a:ext cx="9762182" cy="2297392"/>
        </p:xfrm>
        <a:graphic>
          <a:graphicData uri="http://schemas.openxmlformats.org/drawingml/2006/table">
            <a:tbl>
              <a:tblPr firstRow="1" bandRow="1">
                <a:tableStyleId>{5C22544A-7EE6-4342-B048-85BDC9FD1C3A}</a:tableStyleId>
              </a:tblPr>
              <a:tblGrid>
                <a:gridCol w="2576291">
                  <a:extLst>
                    <a:ext uri="{9D8B030D-6E8A-4147-A177-3AD203B41FA5}">
                      <a16:colId xmlns:a16="http://schemas.microsoft.com/office/drawing/2014/main" val="3879726031"/>
                    </a:ext>
                  </a:extLst>
                </a:gridCol>
                <a:gridCol w="7185891">
                  <a:extLst>
                    <a:ext uri="{9D8B030D-6E8A-4147-A177-3AD203B41FA5}">
                      <a16:colId xmlns:a16="http://schemas.microsoft.com/office/drawing/2014/main" val="1233267517"/>
                    </a:ext>
                  </a:extLst>
                </a:gridCol>
              </a:tblGrid>
              <a:tr h="514312">
                <a:tc>
                  <a:txBody>
                    <a:bodyPr/>
                    <a:lstStyle/>
                    <a:p>
                      <a:r>
                        <a:rPr lang="nl-NL" sz="1050" b="1" dirty="0">
                          <a:solidFill>
                            <a:schemeClr val="tx1"/>
                          </a:solidFill>
                        </a:rPr>
                        <a:t>Wie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a:buFont typeface="Arial" panose="020B0604020202020204" pitchFamily="34" charset="0"/>
                        <a:buNone/>
                      </a:pPr>
                      <a:r>
                        <a:rPr lang="nl-NL" sz="1050" b="1" dirty="0">
                          <a:solidFill>
                            <a:schemeClr val="tx1"/>
                          </a:solidFill>
                        </a:rPr>
                        <a:t>Actie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0768347"/>
                  </a:ext>
                </a:extLst>
              </a:tr>
              <a:tr h="514312">
                <a:tc>
                  <a:txBody>
                    <a:bodyPr/>
                    <a:lstStyle/>
                    <a:p>
                      <a:r>
                        <a:rPr lang="nl-NL" sz="1050" b="0" dirty="0">
                          <a:solidFill>
                            <a:schemeClr val="tx1"/>
                          </a:solidFill>
                        </a:rPr>
                        <a:t>Gerlof de Haan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lvl="0" indent="-171450" algn="l">
                        <a:buFont typeface="Arial" panose="020B0604020202020204" pitchFamily="34" charset="0"/>
                        <a:buChar char="•"/>
                      </a:pPr>
                      <a:r>
                        <a:rPr lang="nl-NL" sz="1050" b="0" i="1" dirty="0">
                          <a:solidFill>
                            <a:schemeClr val="tx1"/>
                          </a:solidFill>
                        </a:rPr>
                        <a:t>Communicatie voorlopig via de mail (mocht dit niet werken, dan alsnog een projectomgeving in bijv. Teams)</a:t>
                      </a:r>
                    </a:p>
                    <a:p>
                      <a:pPr marL="171450" lvl="0" indent="-171450" algn="l">
                        <a:buFont typeface="Arial" panose="020B0604020202020204" pitchFamily="34" charset="0"/>
                        <a:buChar char="•"/>
                      </a:pPr>
                      <a:r>
                        <a:rPr lang="nl-NL" sz="1050" b="0" i="1" dirty="0">
                          <a:solidFill>
                            <a:schemeClr val="tx1"/>
                          </a:solidFill>
                        </a:rPr>
                        <a:t>Presentatie bijeenkomst rondsturen in .</a:t>
                      </a:r>
                      <a:r>
                        <a:rPr lang="nl-NL" sz="1050" b="0" i="1" dirty="0" err="1">
                          <a:solidFill>
                            <a:schemeClr val="tx1"/>
                          </a:solidFill>
                        </a:rPr>
                        <a:t>ppt</a:t>
                      </a:r>
                      <a:endParaRPr lang="nl-NL" sz="1050" b="0" i="1" dirty="0">
                        <a:solidFill>
                          <a:schemeClr val="tx1"/>
                        </a:solidFill>
                      </a:endParaRPr>
                    </a:p>
                    <a:p>
                      <a:pPr marL="171450" lvl="0" indent="-171450" algn="l">
                        <a:buFont typeface="Arial" panose="020B0604020202020204" pitchFamily="34" charset="0"/>
                        <a:buChar char="•"/>
                      </a:pPr>
                      <a:r>
                        <a:rPr lang="nl-NL" sz="1050" b="0" i="1" dirty="0">
                          <a:solidFill>
                            <a:schemeClr val="tx1"/>
                          </a:solidFill>
                        </a:rPr>
                        <a:t>Klankbord informeren over rol bij “brede” sessie (kernteam, </a:t>
                      </a:r>
                      <a:r>
                        <a:rPr lang="nl-NL" sz="1050" b="0" i="1" dirty="0" err="1">
                          <a:solidFill>
                            <a:schemeClr val="tx1"/>
                          </a:solidFill>
                        </a:rPr>
                        <a:t>projectgroepleden</a:t>
                      </a:r>
                      <a:r>
                        <a:rPr lang="nl-NL" sz="1050" b="0" i="1" dirty="0">
                          <a:solidFill>
                            <a:schemeClr val="tx1"/>
                          </a:solidFill>
                        </a:rPr>
                        <a:t> en </a:t>
                      </a:r>
                      <a:r>
                        <a:rPr lang="nl-NL" sz="1050" b="0" i="1" dirty="0" err="1">
                          <a:solidFill>
                            <a:schemeClr val="tx1"/>
                          </a:solidFill>
                        </a:rPr>
                        <a:t>klankbordgroepleden</a:t>
                      </a:r>
                      <a:r>
                        <a:rPr lang="nl-NL" sz="1050" b="0" i="1" dirty="0">
                          <a:solidFill>
                            <a:schemeClr val="tx1"/>
                          </a:solidFill>
                        </a:rPr>
                        <a:t>) op 12 november en eventueel afvaardiging uitnodigen</a:t>
                      </a:r>
                    </a:p>
                    <a:p>
                      <a:pPr marL="171450" lvl="0" indent="-171450" algn="l">
                        <a:buFont typeface="Arial" panose="020B0604020202020204" pitchFamily="34" charset="0"/>
                        <a:buChar char="•"/>
                      </a:pPr>
                      <a:r>
                        <a:rPr lang="nl-NL" sz="1050" b="0" i="1" dirty="0">
                          <a:solidFill>
                            <a:schemeClr val="tx1"/>
                          </a:solidFill>
                        </a:rPr>
                        <a:t>Datumprikker volgende bijeenkomst (eind november / begin december)</a:t>
                      </a:r>
                    </a:p>
                    <a:p>
                      <a:pPr marL="171450" lvl="0" indent="-171450" algn="l">
                        <a:buFont typeface="Arial" panose="020B0604020202020204" pitchFamily="34" charset="0"/>
                        <a:buChar char="•"/>
                      </a:pPr>
                      <a:endParaRPr lang="nl-NL" sz="1050" b="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9597356"/>
                  </a:ext>
                </a:extLst>
              </a:tr>
              <a:tr h="370840">
                <a:tc>
                  <a:txBody>
                    <a:bodyPr/>
                    <a:lstStyle/>
                    <a:p>
                      <a:r>
                        <a:rPr lang="nl-NL" sz="1050" dirty="0">
                          <a:solidFill>
                            <a:schemeClr val="tx1"/>
                          </a:solidFill>
                        </a:rPr>
                        <a:t>Allen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187303" algn="l" defTabSz="914354" rtl="0" eaLnBrk="1" latinLnBrk="0" hangingPunct="1">
                        <a:buFont typeface="Arial" panose="020B0604020202020204" pitchFamily="34" charset="0"/>
                        <a:buChar char="•"/>
                      </a:pPr>
                      <a:r>
                        <a:rPr lang="nl-NL" sz="1050" b="0" i="1" kern="1200" dirty="0">
                          <a:solidFill>
                            <a:schemeClr val="tx1"/>
                          </a:solidFill>
                          <a:latin typeface="+mn-lt"/>
                          <a:ea typeface="+mn-ea"/>
                          <a:cs typeface="+mn-cs"/>
                        </a:rPr>
                        <a:t>Reageren op “huiswerkvragen”  (zie agendapunt 4). Indien relevant en mogelijk. Bij voorkeur voor 12 november.</a:t>
                      </a:r>
                    </a:p>
                    <a:p>
                      <a:pPr marL="0" lvl="0" indent="-187303" algn="l" defTabSz="914354" rtl="0" eaLnBrk="1" latinLnBrk="0" hangingPunct="1">
                        <a:buFont typeface="Arial" panose="020B0604020202020204" pitchFamily="34" charset="0"/>
                        <a:buChar char="•"/>
                      </a:pPr>
                      <a:endParaRPr lang="nl-NL" sz="1050" b="0" i="1" kern="1200" dirty="0">
                        <a:solidFill>
                          <a:schemeClr val="tx1"/>
                        </a:solidFill>
                        <a:latin typeface="+mn-lt"/>
                        <a:ea typeface="+mn-ea"/>
                        <a:cs typeface="+mn-cs"/>
                      </a:endParaRPr>
                    </a:p>
                    <a:p>
                      <a:pPr marL="0" lvl="0" indent="-187303" algn="l" defTabSz="914354" rtl="0" eaLnBrk="1" latinLnBrk="0" hangingPunct="1">
                        <a:buFont typeface="Arial" panose="020B0604020202020204" pitchFamily="34" charset="0"/>
                        <a:buChar char="•"/>
                      </a:pPr>
                      <a:endParaRPr lang="nl-NL" sz="1050" b="0" i="1" kern="1200" dirty="0">
                        <a:solidFill>
                          <a:schemeClr val="tx1"/>
                        </a:solidFill>
                        <a:latin typeface="+mn-lt"/>
                        <a:ea typeface="+mn-ea"/>
                        <a:cs typeface="+mn-cs"/>
                      </a:endParaRPr>
                    </a:p>
                    <a:p>
                      <a:pPr marL="0" lvl="0" indent="-187303" algn="l" defTabSz="914354" rtl="0" eaLnBrk="1" latinLnBrk="0" hangingPunct="1">
                        <a:buFont typeface="Arial" panose="020B0604020202020204" pitchFamily="34" charset="0"/>
                        <a:buChar char="•"/>
                      </a:pPr>
                      <a:endParaRPr lang="nl-NL" sz="105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3796293"/>
                  </a:ext>
                </a:extLst>
              </a:tr>
            </a:tbl>
          </a:graphicData>
        </a:graphic>
      </p:graphicFrame>
      <p:sp>
        <p:nvSpPr>
          <p:cNvPr id="6" name="Titel 1">
            <a:extLst>
              <a:ext uri="{FF2B5EF4-FFF2-40B4-BE49-F238E27FC236}">
                <a16:creationId xmlns:a16="http://schemas.microsoft.com/office/drawing/2014/main" id="{80424FE8-76CD-43ED-A9B3-762DA2B35531}"/>
              </a:ext>
            </a:extLst>
          </p:cNvPr>
          <p:cNvSpPr>
            <a:spLocks noGrp="1"/>
          </p:cNvSpPr>
          <p:nvPr>
            <p:ph type="title"/>
          </p:nvPr>
        </p:nvSpPr>
        <p:spPr>
          <a:xfrm>
            <a:off x="1080000" y="1080000"/>
            <a:ext cx="10033200" cy="720000"/>
          </a:xfrm>
        </p:spPr>
        <p:txBody>
          <a:bodyPr/>
          <a:lstStyle/>
          <a:p>
            <a:r>
              <a:rPr lang="nl-NL" sz="2000" dirty="0">
                <a:solidFill>
                  <a:srgbClr val="FF0000"/>
                </a:solidFill>
              </a:rPr>
              <a:t>Afspraken en vervolgacties (n.a.v. agendapunt 5)</a:t>
            </a:r>
          </a:p>
        </p:txBody>
      </p:sp>
    </p:spTree>
    <p:extLst>
      <p:ext uri="{BB962C8B-B14F-4D97-AF65-F5344CB8AC3E}">
        <p14:creationId xmlns:p14="http://schemas.microsoft.com/office/powerpoint/2010/main" val="4147234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7D2AF1F-F8ED-3149-BF78-780EDB1C642F}"/>
              </a:ext>
            </a:extLst>
          </p:cNvPr>
          <p:cNvSpPr>
            <a:spLocks noGrp="1"/>
          </p:cNvSpPr>
          <p:nvPr>
            <p:ph type="title"/>
          </p:nvPr>
        </p:nvSpPr>
        <p:spPr/>
        <p:txBody>
          <a:bodyPr/>
          <a:lstStyle/>
          <a:p>
            <a:r>
              <a:rPr lang="nl-NL" dirty="0"/>
              <a:t>1. Kennismaking</a:t>
            </a:r>
          </a:p>
        </p:txBody>
      </p:sp>
      <p:sp>
        <p:nvSpPr>
          <p:cNvPr id="6" name="Tijdelijke aanduiding voor inhoud 5">
            <a:extLst>
              <a:ext uri="{FF2B5EF4-FFF2-40B4-BE49-F238E27FC236}">
                <a16:creationId xmlns:a16="http://schemas.microsoft.com/office/drawing/2014/main" id="{19A21FE5-429C-3045-94FF-508E394F2B8F}"/>
              </a:ext>
            </a:extLst>
          </p:cNvPr>
          <p:cNvSpPr>
            <a:spLocks noGrp="1"/>
          </p:cNvSpPr>
          <p:nvPr>
            <p:ph idx="1"/>
          </p:nvPr>
        </p:nvSpPr>
        <p:spPr/>
        <p:txBody>
          <a:bodyPr/>
          <a:lstStyle/>
          <a:p>
            <a:r>
              <a:rPr lang="nl-NL" dirty="0"/>
              <a:t>Voorstellen (voor zover nodig)</a:t>
            </a:r>
          </a:p>
          <a:p>
            <a:pPr marL="614362" lvl="1" indent="-342900"/>
            <a:r>
              <a:rPr lang="nl-NL" dirty="0"/>
              <a:t>Belangrijkste ontwikkelingen m.b.t 3D </a:t>
            </a:r>
            <a:r>
              <a:rPr lang="nl-NL" dirty="0" err="1"/>
              <a:t>Geo</a:t>
            </a:r>
            <a:r>
              <a:rPr lang="nl-NL" dirty="0"/>
              <a:t>-informatie</a:t>
            </a:r>
          </a:p>
          <a:p>
            <a:pPr marL="614362" lvl="1" indent="-342900"/>
            <a:r>
              <a:rPr lang="nl-NL" dirty="0"/>
              <a:t>Waarom en vervolgstappen (toekomstbeeld)</a:t>
            </a:r>
          </a:p>
          <a:p>
            <a:endParaRPr lang="nl-NL" dirty="0"/>
          </a:p>
          <a:p>
            <a:endParaRPr lang="nl-NL" dirty="0"/>
          </a:p>
        </p:txBody>
      </p:sp>
    </p:spTree>
    <p:extLst>
      <p:ext uri="{BB962C8B-B14F-4D97-AF65-F5344CB8AC3E}">
        <p14:creationId xmlns:p14="http://schemas.microsoft.com/office/powerpoint/2010/main" val="2171661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385D4C-BBDB-49E2-AE84-785549E0A7EA}"/>
              </a:ext>
            </a:extLst>
          </p:cNvPr>
          <p:cNvSpPr>
            <a:spLocks noGrp="1"/>
          </p:cNvSpPr>
          <p:nvPr>
            <p:ph type="title"/>
          </p:nvPr>
        </p:nvSpPr>
        <p:spPr/>
        <p:txBody>
          <a:bodyPr/>
          <a:lstStyle/>
          <a:p>
            <a:r>
              <a:rPr lang="nl-NL" sz="2000" dirty="0">
                <a:solidFill>
                  <a:srgbClr val="FF0000"/>
                </a:solidFill>
              </a:rPr>
              <a:t>Aantekeningen </a:t>
            </a:r>
            <a:r>
              <a:rPr lang="nl-NL" sz="2000" dirty="0" err="1">
                <a:solidFill>
                  <a:srgbClr val="FF0000"/>
                </a:solidFill>
              </a:rPr>
              <a:t>n.a.v</a:t>
            </a:r>
            <a:r>
              <a:rPr lang="nl-NL" sz="2000" dirty="0">
                <a:solidFill>
                  <a:srgbClr val="FF0000"/>
                </a:solidFill>
              </a:rPr>
              <a:t> agendapunt 1 (voorstelronde) (1)</a:t>
            </a:r>
          </a:p>
        </p:txBody>
      </p:sp>
      <p:graphicFrame>
        <p:nvGraphicFramePr>
          <p:cNvPr id="3" name="Tabel 3">
            <a:extLst>
              <a:ext uri="{FF2B5EF4-FFF2-40B4-BE49-F238E27FC236}">
                <a16:creationId xmlns:a16="http://schemas.microsoft.com/office/drawing/2014/main" id="{875253FD-A960-40C5-882E-8FD14E3F8011}"/>
              </a:ext>
            </a:extLst>
          </p:cNvPr>
          <p:cNvGraphicFramePr>
            <a:graphicFrameLocks noGrp="1"/>
          </p:cNvGraphicFramePr>
          <p:nvPr>
            <p:extLst>
              <p:ext uri="{D42A27DB-BD31-4B8C-83A1-F6EECF244321}">
                <p14:modId xmlns:p14="http://schemas.microsoft.com/office/powerpoint/2010/main" val="3107137635"/>
              </p:ext>
            </p:extLst>
          </p:nvPr>
        </p:nvGraphicFramePr>
        <p:xfrm>
          <a:off x="1080000" y="1666856"/>
          <a:ext cx="9764691" cy="4480560"/>
        </p:xfrm>
        <a:graphic>
          <a:graphicData uri="http://schemas.openxmlformats.org/drawingml/2006/table">
            <a:tbl>
              <a:tblPr firstRow="1" bandRow="1">
                <a:tableStyleId>{5C22544A-7EE6-4342-B048-85BDC9FD1C3A}</a:tableStyleId>
              </a:tblPr>
              <a:tblGrid>
                <a:gridCol w="2578800">
                  <a:extLst>
                    <a:ext uri="{9D8B030D-6E8A-4147-A177-3AD203B41FA5}">
                      <a16:colId xmlns:a16="http://schemas.microsoft.com/office/drawing/2014/main" val="3879726031"/>
                    </a:ext>
                  </a:extLst>
                </a:gridCol>
                <a:gridCol w="7185891">
                  <a:extLst>
                    <a:ext uri="{9D8B030D-6E8A-4147-A177-3AD203B41FA5}">
                      <a16:colId xmlns:a16="http://schemas.microsoft.com/office/drawing/2014/main" val="1233267517"/>
                    </a:ext>
                  </a:extLst>
                </a:gridCol>
              </a:tblGrid>
              <a:tr h="514312">
                <a:tc>
                  <a:txBody>
                    <a:bodyPr/>
                    <a:lstStyle/>
                    <a:p>
                      <a:r>
                        <a:rPr lang="nl-NL" sz="900" b="0" dirty="0">
                          <a:solidFill>
                            <a:schemeClr val="tx1"/>
                          </a:solidFill>
                        </a:rPr>
                        <a:t>Jantien Stoter (namens TU-Delft)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lvl="0" indent="-171450" algn="l">
                        <a:buFont typeface="Arial" panose="020B0604020202020204" pitchFamily="34" charset="0"/>
                        <a:buChar char="•"/>
                      </a:pPr>
                      <a:r>
                        <a:rPr lang="nl-NL" sz="900" b="0" dirty="0">
                          <a:solidFill>
                            <a:schemeClr val="tx1"/>
                          </a:solidFill>
                        </a:rPr>
                        <a:t>Vakgroep 3D </a:t>
                      </a:r>
                      <a:r>
                        <a:rPr lang="nl-NL" sz="900" b="0" dirty="0" err="1">
                          <a:solidFill>
                            <a:schemeClr val="tx1"/>
                          </a:solidFill>
                        </a:rPr>
                        <a:t>Geo</a:t>
                      </a:r>
                      <a:r>
                        <a:rPr lang="nl-NL" sz="900" b="0" dirty="0">
                          <a:solidFill>
                            <a:schemeClr val="tx1"/>
                          </a:solidFill>
                        </a:rPr>
                        <a:t>-informatie: onderzoek en modellen</a:t>
                      </a:r>
                    </a:p>
                    <a:p>
                      <a:pPr marL="171450" lvl="0" indent="-171450">
                        <a:buFont typeface="Arial" panose="020B0604020202020204" pitchFamily="34" charset="0"/>
                        <a:buChar char="•"/>
                      </a:pPr>
                      <a:r>
                        <a:rPr lang="nl-NL" sz="900" b="0" dirty="0">
                          <a:solidFill>
                            <a:schemeClr val="tx1"/>
                          </a:solidFill>
                        </a:rPr>
                        <a:t>3D reconstructie</a:t>
                      </a:r>
                    </a:p>
                    <a:p>
                      <a:pPr marL="171450" lvl="0" indent="-171450">
                        <a:buFont typeface="Arial" panose="020B0604020202020204" pitchFamily="34" charset="0"/>
                        <a:buChar char="•"/>
                      </a:pPr>
                      <a:r>
                        <a:rPr lang="nl-NL" sz="900" b="0" dirty="0">
                          <a:solidFill>
                            <a:schemeClr val="tx1"/>
                          </a:solidFill>
                        </a:rPr>
                        <a:t>Lab omgeving 3D en AI</a:t>
                      </a:r>
                    </a:p>
                    <a:p>
                      <a:pPr marL="171450" lvl="0" indent="-171450">
                        <a:buFont typeface="Arial" panose="020B0604020202020204" pitchFamily="34" charset="0"/>
                        <a:buChar char="•"/>
                      </a:pPr>
                      <a:r>
                        <a:rPr lang="nl-NL" sz="900" b="0" dirty="0">
                          <a:solidFill>
                            <a:schemeClr val="tx1"/>
                          </a:solidFill>
                        </a:rPr>
                        <a:t>3D opslag / databases</a:t>
                      </a:r>
                    </a:p>
                    <a:p>
                      <a:pPr marL="171450" lvl="0" indent="-171450">
                        <a:buFont typeface="Arial" panose="020B0604020202020204" pitchFamily="34" charset="0"/>
                        <a:buChar char="•"/>
                      </a:pPr>
                      <a:r>
                        <a:rPr lang="nl-NL" sz="900" b="0" dirty="0">
                          <a:solidFill>
                            <a:schemeClr val="tx1"/>
                          </a:solidFill>
                        </a:rPr>
                        <a:t>Integratie BIM / </a:t>
                      </a:r>
                      <a:r>
                        <a:rPr lang="nl-NL" sz="900" b="0" dirty="0" err="1">
                          <a:solidFill>
                            <a:schemeClr val="tx1"/>
                          </a:solidFill>
                        </a:rPr>
                        <a:t>Geo</a:t>
                      </a:r>
                      <a:r>
                        <a:rPr lang="nl-NL" sz="900" b="0" dirty="0">
                          <a:solidFill>
                            <a:schemeClr val="tx1"/>
                          </a:solidFill>
                        </a:rPr>
                        <a:t> standaarden</a:t>
                      </a:r>
                    </a:p>
                    <a:p>
                      <a:pPr marL="171450" lvl="0" indent="-171450">
                        <a:buFont typeface="Arial" panose="020B0604020202020204" pitchFamily="34" charset="0"/>
                        <a:buChar char="•"/>
                      </a:pPr>
                      <a:r>
                        <a:rPr lang="nl-NL" sz="900" b="0" dirty="0">
                          <a:solidFill>
                            <a:schemeClr val="tx1"/>
                          </a:solidFill>
                        </a:rPr>
                        <a:t>Gebruik 3D </a:t>
                      </a:r>
                      <a:r>
                        <a:rPr lang="nl-NL" sz="900" b="0" dirty="0" err="1">
                          <a:solidFill>
                            <a:schemeClr val="tx1"/>
                          </a:solidFill>
                        </a:rPr>
                        <a:t>Geo</a:t>
                      </a:r>
                      <a:r>
                        <a:rPr lang="nl-NL" sz="900" b="0" dirty="0">
                          <a:solidFill>
                            <a:schemeClr val="tx1"/>
                          </a:solidFill>
                        </a:rPr>
                        <a:t> (bijv. Geluidsimulaties / fijnstof </a:t>
                      </a:r>
                      <a:r>
                        <a:rPr lang="nl-NL" sz="900" b="0" dirty="0" err="1">
                          <a:solidFill>
                            <a:schemeClr val="tx1"/>
                          </a:solidFill>
                        </a:rPr>
                        <a:t>ism</a:t>
                      </a:r>
                      <a:r>
                        <a:rPr lang="nl-NL" sz="900" b="0" dirty="0">
                          <a:solidFill>
                            <a:schemeClr val="tx1"/>
                          </a:solidFill>
                        </a:rPr>
                        <a:t> RIVM)</a:t>
                      </a:r>
                    </a:p>
                    <a:p>
                      <a:pPr marL="171450" marR="0" lvl="0" indent="-171450" algn="l" defTabSz="91435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900" b="0" dirty="0">
                          <a:solidFill>
                            <a:schemeClr val="tx1"/>
                          </a:solidFill>
                        </a:rPr>
                        <a:t>Ook werkzaam voor Kadaster en </a:t>
                      </a:r>
                      <a:r>
                        <a:rPr lang="nl-NL" sz="900" b="0" dirty="0" err="1">
                          <a:solidFill>
                            <a:schemeClr val="tx1"/>
                          </a:solidFill>
                        </a:rPr>
                        <a:t>Geonovum</a:t>
                      </a:r>
                      <a:r>
                        <a:rPr lang="nl-NL" sz="900" b="0" dirty="0">
                          <a:solidFill>
                            <a:schemeClr val="tx1"/>
                          </a:solidFill>
                        </a:rPr>
                        <a:t> (3D </a:t>
                      </a:r>
                      <a:r>
                        <a:rPr lang="nl-NL" sz="900" b="0" dirty="0" err="1">
                          <a:solidFill>
                            <a:schemeClr val="tx1"/>
                          </a:solidFill>
                        </a:rPr>
                        <a:t>Geo</a:t>
                      </a:r>
                      <a:r>
                        <a:rPr lang="nl-NL" sz="900" b="0" dirty="0">
                          <a:solidFill>
                            <a:schemeClr val="tx1"/>
                          </a:solidFill>
                        </a:rPr>
                        <a:t>) en betrokken bij </a:t>
                      </a:r>
                      <a:r>
                        <a:rPr lang="nl-NL" sz="900" b="0" dirty="0" err="1">
                          <a:solidFill>
                            <a:schemeClr val="tx1"/>
                          </a:solidFill>
                        </a:rPr>
                        <a:t>DISGeo</a:t>
                      </a:r>
                      <a:endParaRPr lang="nl-NL" sz="900" b="0" dirty="0">
                        <a:solidFill>
                          <a:schemeClr val="tx1"/>
                        </a:solidFill>
                      </a:endParaRPr>
                    </a:p>
                    <a:p>
                      <a:pPr marL="171450" lvl="0" indent="-171450">
                        <a:buFont typeface="Arial" panose="020B0604020202020204" pitchFamily="34" charset="0"/>
                        <a:buChar char="•"/>
                      </a:pPr>
                      <a:r>
                        <a:rPr lang="nl-NL" sz="900" b="0" dirty="0">
                          <a:solidFill>
                            <a:schemeClr val="tx1"/>
                          </a:solidFill>
                        </a:rPr>
                        <a:t>Uitdaging: integratie van ontwikkeling, modellen en standaarden op het gebied van 3D </a:t>
                      </a:r>
                      <a:r>
                        <a:rPr lang="nl-NL" sz="900" b="0" dirty="0" err="1">
                          <a:solidFill>
                            <a:schemeClr val="tx1"/>
                          </a:solidFill>
                        </a:rPr>
                        <a:t>geo</a:t>
                      </a:r>
                      <a:r>
                        <a:rPr lang="nl-NL" sz="900" b="0" dirty="0">
                          <a:solidFill>
                            <a:schemeClr val="tx1"/>
                          </a:solidFill>
                        </a:rPr>
                        <a:t>. Veel is beschikbaar, maar nog te veel per domein en niet integraal</a:t>
                      </a:r>
                    </a:p>
                    <a:p>
                      <a:endParaRPr lang="nl-NL" sz="9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9597356"/>
                  </a:ext>
                </a:extLst>
              </a:tr>
              <a:tr h="370840">
                <a:tc>
                  <a:txBody>
                    <a:bodyPr/>
                    <a:lstStyle/>
                    <a:p>
                      <a:r>
                        <a:rPr lang="nl-NL" sz="900" dirty="0">
                          <a:solidFill>
                            <a:schemeClr val="tx1"/>
                          </a:solidFill>
                        </a:rPr>
                        <a:t>Erik van Ooijen (namens Provincies)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187303" algn="l" defTabSz="914354" rtl="0" eaLnBrk="1" latinLnBrk="0" hangingPunct="1">
                        <a:buFont typeface="Arial" panose="020B0604020202020204" pitchFamily="34" charset="0"/>
                        <a:buChar char="•"/>
                      </a:pPr>
                      <a:r>
                        <a:rPr lang="nl-NL" sz="900" b="0" kern="1200" dirty="0">
                          <a:solidFill>
                            <a:schemeClr val="tx1"/>
                          </a:solidFill>
                          <a:latin typeface="+mn-lt"/>
                          <a:ea typeface="+mn-ea"/>
                          <a:cs typeface="+mn-cs"/>
                        </a:rPr>
                        <a:t>Werkzaam bij Provincie Zuid-Holland</a:t>
                      </a:r>
                    </a:p>
                    <a:p>
                      <a:pPr marL="0" lvl="0" indent="-187303" algn="l" defTabSz="914354" rtl="0" eaLnBrk="1" latinLnBrk="0" hangingPunct="1">
                        <a:buFont typeface="Arial" panose="020B0604020202020204" pitchFamily="34" charset="0"/>
                        <a:buChar char="•"/>
                      </a:pPr>
                      <a:r>
                        <a:rPr lang="nl-NL" sz="900" b="0" kern="1200" dirty="0">
                          <a:solidFill>
                            <a:schemeClr val="tx1"/>
                          </a:solidFill>
                          <a:latin typeface="+mn-lt"/>
                          <a:ea typeface="+mn-ea"/>
                          <a:cs typeface="+mn-cs"/>
                        </a:rPr>
                        <a:t>Betrokken bij BIM-Pro traject (</a:t>
                      </a:r>
                      <a:r>
                        <a:rPr lang="nl-NL" sz="900" b="0" kern="1200" dirty="0" err="1">
                          <a:solidFill>
                            <a:schemeClr val="tx1"/>
                          </a:solidFill>
                          <a:latin typeface="+mn-lt"/>
                          <a:ea typeface="+mn-ea"/>
                          <a:cs typeface="+mn-cs"/>
                        </a:rPr>
                        <a:t>ism</a:t>
                      </a:r>
                      <a:r>
                        <a:rPr lang="nl-NL" sz="900" b="0" kern="1200" dirty="0">
                          <a:solidFill>
                            <a:schemeClr val="tx1"/>
                          </a:solidFill>
                          <a:latin typeface="+mn-lt"/>
                          <a:ea typeface="+mn-ea"/>
                          <a:cs typeface="+mn-cs"/>
                        </a:rPr>
                        <a:t> BIM-loket)</a:t>
                      </a:r>
                    </a:p>
                    <a:p>
                      <a:pPr marL="0" lvl="0" indent="-187303" algn="l" defTabSz="914354" rtl="0" eaLnBrk="1" latinLnBrk="0" hangingPunct="1">
                        <a:buFont typeface="Arial" panose="020B0604020202020204" pitchFamily="34" charset="0"/>
                        <a:buChar char="•"/>
                      </a:pPr>
                      <a:r>
                        <a:rPr lang="nl-NL" sz="900" b="0" kern="1200" dirty="0">
                          <a:solidFill>
                            <a:schemeClr val="tx1"/>
                          </a:solidFill>
                          <a:latin typeface="+mn-lt"/>
                          <a:ea typeface="+mn-ea"/>
                          <a:cs typeface="+mn-cs"/>
                        </a:rPr>
                        <a:t>Betrokken bij </a:t>
                      </a:r>
                      <a:r>
                        <a:rPr lang="nl-NL" sz="900" b="0" kern="1200" dirty="0" err="1">
                          <a:solidFill>
                            <a:schemeClr val="tx1"/>
                          </a:solidFill>
                          <a:latin typeface="+mn-lt"/>
                          <a:ea typeface="+mn-ea"/>
                          <a:cs typeface="+mn-cs"/>
                        </a:rPr>
                        <a:t>DISGeo</a:t>
                      </a:r>
                      <a:endParaRPr lang="nl-NL" sz="900" b="0" kern="1200" dirty="0">
                        <a:solidFill>
                          <a:schemeClr val="tx1"/>
                        </a:solidFill>
                        <a:latin typeface="+mn-lt"/>
                        <a:ea typeface="+mn-ea"/>
                        <a:cs typeface="+mn-cs"/>
                      </a:endParaRPr>
                    </a:p>
                    <a:p>
                      <a:pPr marL="0" lvl="0" indent="-187303" algn="l" defTabSz="914354" rtl="0" eaLnBrk="1" latinLnBrk="0" hangingPunct="1">
                        <a:buFont typeface="Arial" panose="020B0604020202020204" pitchFamily="34" charset="0"/>
                        <a:buChar char="•"/>
                      </a:pPr>
                      <a:r>
                        <a:rPr lang="nl-NL" sz="900" b="0" kern="1200" dirty="0">
                          <a:solidFill>
                            <a:schemeClr val="tx1"/>
                          </a:solidFill>
                          <a:latin typeface="+mn-lt"/>
                          <a:ea typeface="+mn-ea"/>
                          <a:cs typeface="+mn-cs"/>
                        </a:rPr>
                        <a:t>Invalshoek provincies is met name beheer infrastructuur (nu al veel op basis van BIM) en daarnaast geluid en luchtkwaliteit</a:t>
                      </a:r>
                    </a:p>
                    <a:p>
                      <a:pPr marL="0" lvl="0" indent="-187303" algn="l" defTabSz="914354" rtl="0" eaLnBrk="1" latinLnBrk="0" hangingPunct="1">
                        <a:buFont typeface="Arial" panose="020B0604020202020204" pitchFamily="34" charset="0"/>
                        <a:buChar char="•"/>
                      </a:pPr>
                      <a:r>
                        <a:rPr lang="nl-NL" sz="900" b="0" kern="1200" dirty="0">
                          <a:solidFill>
                            <a:schemeClr val="tx1"/>
                          </a:solidFill>
                          <a:latin typeface="+mn-lt"/>
                          <a:ea typeface="+mn-ea"/>
                          <a:cs typeface="+mn-cs"/>
                        </a:rPr>
                        <a:t>Ontwikkeling 3D </a:t>
                      </a:r>
                      <a:r>
                        <a:rPr lang="nl-NL" sz="900" b="0" kern="1200" dirty="0" err="1">
                          <a:solidFill>
                            <a:schemeClr val="tx1"/>
                          </a:solidFill>
                          <a:latin typeface="+mn-lt"/>
                          <a:ea typeface="+mn-ea"/>
                          <a:cs typeface="+mn-cs"/>
                        </a:rPr>
                        <a:t>Geo</a:t>
                      </a:r>
                      <a:r>
                        <a:rPr lang="nl-NL" sz="900" b="0" kern="1200" dirty="0">
                          <a:solidFill>
                            <a:schemeClr val="tx1"/>
                          </a:solidFill>
                          <a:latin typeface="+mn-lt"/>
                          <a:ea typeface="+mn-ea"/>
                          <a:cs typeface="+mn-cs"/>
                        </a:rPr>
                        <a:t> verschilt per provincie, uitdaging is om hieruit de gemeenschappelijke inzichten te filteren</a:t>
                      </a:r>
                    </a:p>
                    <a:p>
                      <a:endParaRPr lang="nl-NL"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3796293"/>
                  </a:ext>
                </a:extLst>
              </a:tr>
              <a:tr h="370840">
                <a:tc>
                  <a:txBody>
                    <a:bodyPr/>
                    <a:lstStyle/>
                    <a:p>
                      <a:r>
                        <a:rPr lang="nl-NL" sz="900" dirty="0">
                          <a:solidFill>
                            <a:schemeClr val="tx1"/>
                          </a:solidFill>
                        </a:rPr>
                        <a:t>Koos Boersma (Informatiehuis Water)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187303" algn="l" defTabSz="914354" rtl="0" eaLnBrk="1" latinLnBrk="0" hangingPunct="1">
                        <a:buFont typeface="Arial" panose="020B0604020202020204" pitchFamily="34" charset="0"/>
                        <a:buChar char="•"/>
                      </a:pPr>
                      <a:r>
                        <a:rPr lang="nl-NL" sz="900" b="0" kern="1200" dirty="0">
                          <a:solidFill>
                            <a:schemeClr val="tx1"/>
                          </a:solidFill>
                          <a:latin typeface="+mn-lt"/>
                          <a:ea typeface="+mn-ea"/>
                          <a:cs typeface="+mn-cs"/>
                        </a:rPr>
                        <a:t>Informatiearchitect Informatiehuis Water (IHW)</a:t>
                      </a:r>
                    </a:p>
                    <a:p>
                      <a:pPr marL="0" lvl="0" indent="-187303" algn="l" defTabSz="914354" rtl="0" eaLnBrk="1" latinLnBrk="0" hangingPunct="1">
                        <a:buFont typeface="Arial" panose="020B0604020202020204" pitchFamily="34" charset="0"/>
                        <a:buChar char="•"/>
                      </a:pPr>
                      <a:r>
                        <a:rPr lang="nl-NL" sz="900" b="0" kern="1200" dirty="0">
                          <a:solidFill>
                            <a:schemeClr val="tx1"/>
                          </a:solidFill>
                          <a:latin typeface="+mn-lt"/>
                          <a:ea typeface="+mn-ea"/>
                          <a:cs typeface="+mn-cs"/>
                        </a:rPr>
                        <a:t>IHW is namens waterdomein verantwoordelijk voor informatieportalen (o.a. Waterveiligheidsportaal)</a:t>
                      </a:r>
                    </a:p>
                    <a:p>
                      <a:pPr marL="0" lvl="0" indent="-187303" algn="l" defTabSz="914354" rtl="0" eaLnBrk="1" latinLnBrk="0" hangingPunct="1">
                        <a:buFont typeface="Arial" panose="020B0604020202020204" pitchFamily="34" charset="0"/>
                        <a:buChar char="•"/>
                      </a:pPr>
                      <a:r>
                        <a:rPr lang="nl-NL" sz="900" b="0" kern="1200" dirty="0">
                          <a:solidFill>
                            <a:schemeClr val="tx1"/>
                          </a:solidFill>
                          <a:latin typeface="+mn-lt"/>
                          <a:ea typeface="+mn-ea"/>
                          <a:cs typeface="+mn-cs"/>
                        </a:rPr>
                        <a:t>Beheerder </a:t>
                      </a:r>
                      <a:r>
                        <a:rPr lang="nl-NL" sz="900" b="0" kern="1200" dirty="0" err="1">
                          <a:solidFill>
                            <a:schemeClr val="tx1"/>
                          </a:solidFill>
                          <a:latin typeface="+mn-lt"/>
                          <a:ea typeface="+mn-ea"/>
                          <a:cs typeface="+mn-cs"/>
                        </a:rPr>
                        <a:t>Aquo</a:t>
                      </a:r>
                      <a:r>
                        <a:rPr lang="nl-NL" sz="900" b="0" kern="1200" dirty="0">
                          <a:solidFill>
                            <a:schemeClr val="tx1"/>
                          </a:solidFill>
                          <a:latin typeface="+mn-lt"/>
                          <a:ea typeface="+mn-ea"/>
                          <a:cs typeface="+mn-cs"/>
                        </a:rPr>
                        <a:t> standaard, de sectorale informatiestandaard voor water en betrokken bij doorontwikkeling richting 3D </a:t>
                      </a:r>
                      <a:r>
                        <a:rPr lang="nl-NL" sz="900" b="0" kern="1200" dirty="0" err="1">
                          <a:solidFill>
                            <a:schemeClr val="tx1"/>
                          </a:solidFill>
                          <a:latin typeface="+mn-lt"/>
                          <a:ea typeface="+mn-ea"/>
                          <a:cs typeface="+mn-cs"/>
                        </a:rPr>
                        <a:t>Geo</a:t>
                      </a:r>
                      <a:endParaRPr lang="nl-NL" sz="900" b="0" kern="1200" dirty="0">
                        <a:solidFill>
                          <a:schemeClr val="tx1"/>
                        </a:solidFill>
                        <a:latin typeface="+mn-lt"/>
                        <a:ea typeface="+mn-ea"/>
                        <a:cs typeface="+mn-cs"/>
                      </a:endParaRPr>
                    </a:p>
                    <a:p>
                      <a:pPr marL="0" lvl="0" indent="-187303" algn="l" defTabSz="914354" rtl="0" eaLnBrk="1" latinLnBrk="0" hangingPunct="1">
                        <a:buFont typeface="Arial" panose="020B0604020202020204" pitchFamily="34" charset="0"/>
                        <a:buChar char="•"/>
                      </a:pPr>
                      <a:r>
                        <a:rPr lang="nl-NL" sz="900" b="0" kern="1200" dirty="0">
                          <a:solidFill>
                            <a:schemeClr val="tx1"/>
                          </a:solidFill>
                          <a:latin typeface="+mn-lt"/>
                          <a:ea typeface="+mn-ea"/>
                          <a:cs typeface="+mn-cs"/>
                        </a:rPr>
                        <a:t>Betrokken bij </a:t>
                      </a:r>
                      <a:r>
                        <a:rPr lang="nl-NL" sz="900" b="0" kern="1200" dirty="0" err="1">
                          <a:solidFill>
                            <a:schemeClr val="tx1"/>
                          </a:solidFill>
                          <a:latin typeface="+mn-lt"/>
                          <a:ea typeface="+mn-ea"/>
                          <a:cs typeface="+mn-cs"/>
                        </a:rPr>
                        <a:t>DISGeo</a:t>
                      </a:r>
                      <a:endParaRPr lang="nl-NL" sz="900" b="0" kern="1200" dirty="0">
                        <a:solidFill>
                          <a:schemeClr val="tx1"/>
                        </a:solidFill>
                        <a:latin typeface="+mn-lt"/>
                        <a:ea typeface="+mn-ea"/>
                        <a:cs typeface="+mn-cs"/>
                      </a:endParaRPr>
                    </a:p>
                    <a:p>
                      <a:pPr marL="0" lvl="0" indent="-187303" algn="l" defTabSz="914354" rtl="0" eaLnBrk="1" latinLnBrk="0" hangingPunct="1">
                        <a:buFont typeface="Arial" panose="020B0604020202020204" pitchFamily="34" charset="0"/>
                        <a:buChar char="•"/>
                      </a:pPr>
                      <a:r>
                        <a:rPr lang="nl-NL" sz="900" b="0" kern="1200" dirty="0">
                          <a:solidFill>
                            <a:schemeClr val="tx1"/>
                          </a:solidFill>
                          <a:latin typeface="+mn-lt"/>
                          <a:ea typeface="+mn-ea"/>
                          <a:cs typeface="+mn-cs"/>
                        </a:rPr>
                        <a:t>Uitdaging is de uitwerking van 3D </a:t>
                      </a:r>
                      <a:r>
                        <a:rPr lang="nl-NL" sz="900" b="0" kern="1200" dirty="0" err="1">
                          <a:solidFill>
                            <a:schemeClr val="tx1"/>
                          </a:solidFill>
                          <a:latin typeface="+mn-lt"/>
                          <a:ea typeface="+mn-ea"/>
                          <a:cs typeface="+mn-cs"/>
                        </a:rPr>
                        <a:t>Geo</a:t>
                      </a:r>
                      <a:r>
                        <a:rPr lang="nl-NL" sz="900" b="0" kern="1200" dirty="0">
                          <a:solidFill>
                            <a:schemeClr val="tx1"/>
                          </a:solidFill>
                          <a:latin typeface="+mn-lt"/>
                          <a:ea typeface="+mn-ea"/>
                          <a:cs typeface="+mn-cs"/>
                        </a:rPr>
                        <a:t> binnen de verschillende nationale en internationale standaarden en doorontwikkeling daarvan op elkaar aan te laten sluiten</a:t>
                      </a:r>
                    </a:p>
                    <a:p>
                      <a:pPr marL="0" lvl="0" indent="-187303" algn="l" defTabSz="914354" rtl="0" eaLnBrk="1" latinLnBrk="0" hangingPunct="1">
                        <a:buFont typeface="Arial" panose="020B0604020202020204" pitchFamily="34" charset="0"/>
                        <a:buChar char="•"/>
                      </a:pPr>
                      <a:endParaRPr lang="nl-NL" sz="9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9756570"/>
                  </a:ext>
                </a:extLst>
              </a:tr>
              <a:tr h="370840">
                <a:tc>
                  <a:txBody>
                    <a:bodyPr/>
                    <a:lstStyle/>
                    <a:p>
                      <a:r>
                        <a:rPr lang="nl-NL" sz="900" dirty="0">
                          <a:solidFill>
                            <a:schemeClr val="tx1"/>
                          </a:solidFill>
                        </a:rPr>
                        <a:t>Richard Witmer (namens Kadaster)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lang="nl-NL" sz="900" dirty="0">
                          <a:solidFill>
                            <a:schemeClr val="tx1"/>
                          </a:solidFill>
                        </a:rPr>
                        <a:t>Portefeuillehouder  (o.a.) BRT, BGT, 3D basisbestand</a:t>
                      </a:r>
                    </a:p>
                    <a:p>
                      <a:pPr marL="171450" indent="-171450">
                        <a:buFont typeface="Arial" panose="020B0604020202020204" pitchFamily="34" charset="0"/>
                        <a:buChar char="•"/>
                      </a:pPr>
                      <a:r>
                        <a:rPr lang="nl-NL" sz="900" dirty="0">
                          <a:solidFill>
                            <a:schemeClr val="tx1"/>
                          </a:solidFill>
                        </a:rPr>
                        <a:t>3D Basisbestand </a:t>
                      </a:r>
                      <a:r>
                        <a:rPr lang="nl-NL" sz="900" dirty="0" err="1">
                          <a:solidFill>
                            <a:schemeClr val="tx1"/>
                          </a:solidFill>
                        </a:rPr>
                        <a:t>ism</a:t>
                      </a:r>
                      <a:r>
                        <a:rPr lang="nl-NL" sz="900" dirty="0">
                          <a:solidFill>
                            <a:schemeClr val="tx1"/>
                          </a:solidFill>
                        </a:rPr>
                        <a:t> TU Delft</a:t>
                      </a:r>
                    </a:p>
                    <a:p>
                      <a:pPr marL="171450" indent="-171450">
                        <a:buFont typeface="Arial" panose="020B0604020202020204" pitchFamily="34" charset="0"/>
                        <a:buChar char="•"/>
                      </a:pPr>
                      <a:r>
                        <a:rPr lang="nl-NL" sz="900" dirty="0">
                          <a:solidFill>
                            <a:schemeClr val="tx1"/>
                          </a:solidFill>
                        </a:rPr>
                        <a:t>Eerste versie is nu beschikbaar, doorontwikkeling op basis van gebruikerservaringen</a:t>
                      </a:r>
                    </a:p>
                    <a:p>
                      <a:pPr marL="171450" indent="-171450">
                        <a:buFont typeface="Arial" panose="020B0604020202020204" pitchFamily="34" charset="0"/>
                        <a:buChar char="•"/>
                      </a:pPr>
                      <a:r>
                        <a:rPr lang="nl-NL" sz="900" dirty="0">
                          <a:solidFill>
                            <a:schemeClr val="tx1"/>
                          </a:solidFill>
                        </a:rPr>
                        <a:t>Gepland: onderzoek verhogen detailniveau </a:t>
                      </a:r>
                      <a:r>
                        <a:rPr lang="nl-NL" sz="900" dirty="0" err="1">
                          <a:solidFill>
                            <a:schemeClr val="tx1"/>
                          </a:solidFill>
                        </a:rPr>
                        <a:t>LoD</a:t>
                      </a:r>
                      <a:r>
                        <a:rPr lang="nl-NL" sz="900" dirty="0">
                          <a:solidFill>
                            <a:schemeClr val="tx1"/>
                          </a:solidFill>
                        </a:rPr>
                        <a:t> 1.3 -&gt; </a:t>
                      </a:r>
                      <a:r>
                        <a:rPr lang="nl-NL" sz="900" dirty="0" err="1">
                          <a:solidFill>
                            <a:schemeClr val="tx1"/>
                          </a:solidFill>
                        </a:rPr>
                        <a:t>LoD</a:t>
                      </a:r>
                      <a:r>
                        <a:rPr lang="nl-NL" sz="900" dirty="0">
                          <a:solidFill>
                            <a:schemeClr val="tx1"/>
                          </a:solidFill>
                        </a:rPr>
                        <a:t> 2.x en 3D viewer en onderzoek gebruik “puntenwolken” (AHN, </a:t>
                      </a:r>
                      <a:r>
                        <a:rPr lang="nl-NL" sz="900" dirty="0" err="1">
                          <a:solidFill>
                            <a:schemeClr val="tx1"/>
                          </a:solidFill>
                        </a:rPr>
                        <a:t>dense</a:t>
                      </a:r>
                      <a:r>
                        <a:rPr lang="nl-NL" sz="900" dirty="0">
                          <a:solidFill>
                            <a:schemeClr val="tx1"/>
                          </a:solidFill>
                        </a:rPr>
                        <a:t> matching, </a:t>
                      </a:r>
                      <a:r>
                        <a:rPr lang="nl-NL" sz="900" dirty="0" err="1">
                          <a:solidFill>
                            <a:schemeClr val="tx1"/>
                          </a:solidFill>
                        </a:rPr>
                        <a:t>lidar</a:t>
                      </a:r>
                      <a:r>
                        <a:rPr lang="nl-NL" sz="900" dirty="0">
                          <a:solidFill>
                            <a:schemeClr val="tx1"/>
                          </a:solidFill>
                        </a:rPr>
                        <a:t>)</a:t>
                      </a:r>
                    </a:p>
                    <a:p>
                      <a:pPr marL="171450" indent="-171450">
                        <a:buFont typeface="Arial" panose="020B0604020202020204" pitchFamily="34" charset="0"/>
                        <a:buChar char="•"/>
                      </a:pPr>
                      <a:r>
                        <a:rPr lang="nl-NL" sz="900" dirty="0">
                          <a:solidFill>
                            <a:schemeClr val="tx1"/>
                          </a:solidFill>
                        </a:rPr>
                        <a:t>Uitdaging is doorgroei van afleiden uit 2D registraties naar beheer van 3D objectinformatie</a:t>
                      </a:r>
                    </a:p>
                    <a:p>
                      <a:endParaRPr lang="nl-NL"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39201"/>
                  </a:ext>
                </a:extLst>
              </a:tr>
            </a:tbl>
          </a:graphicData>
        </a:graphic>
      </p:graphicFrame>
    </p:spTree>
    <p:extLst>
      <p:ext uri="{BB962C8B-B14F-4D97-AF65-F5344CB8AC3E}">
        <p14:creationId xmlns:p14="http://schemas.microsoft.com/office/powerpoint/2010/main" val="514835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 3">
            <a:extLst>
              <a:ext uri="{FF2B5EF4-FFF2-40B4-BE49-F238E27FC236}">
                <a16:creationId xmlns:a16="http://schemas.microsoft.com/office/drawing/2014/main" id="{875253FD-A960-40C5-882E-8FD14E3F8011}"/>
              </a:ext>
            </a:extLst>
          </p:cNvPr>
          <p:cNvGraphicFramePr>
            <a:graphicFrameLocks noGrp="1"/>
          </p:cNvGraphicFramePr>
          <p:nvPr>
            <p:extLst>
              <p:ext uri="{D42A27DB-BD31-4B8C-83A1-F6EECF244321}">
                <p14:modId xmlns:p14="http://schemas.microsoft.com/office/powerpoint/2010/main" val="1848847197"/>
              </p:ext>
            </p:extLst>
          </p:nvPr>
        </p:nvGraphicFramePr>
        <p:xfrm>
          <a:off x="1043709" y="1550939"/>
          <a:ext cx="9762182" cy="3429000"/>
        </p:xfrm>
        <a:graphic>
          <a:graphicData uri="http://schemas.openxmlformats.org/drawingml/2006/table">
            <a:tbl>
              <a:tblPr firstRow="1" bandRow="1">
                <a:tableStyleId>{5C22544A-7EE6-4342-B048-85BDC9FD1C3A}</a:tableStyleId>
              </a:tblPr>
              <a:tblGrid>
                <a:gridCol w="2576291">
                  <a:extLst>
                    <a:ext uri="{9D8B030D-6E8A-4147-A177-3AD203B41FA5}">
                      <a16:colId xmlns:a16="http://schemas.microsoft.com/office/drawing/2014/main" val="3879726031"/>
                    </a:ext>
                  </a:extLst>
                </a:gridCol>
                <a:gridCol w="7185891">
                  <a:extLst>
                    <a:ext uri="{9D8B030D-6E8A-4147-A177-3AD203B41FA5}">
                      <a16:colId xmlns:a16="http://schemas.microsoft.com/office/drawing/2014/main" val="1233267517"/>
                    </a:ext>
                  </a:extLst>
                </a:gridCol>
              </a:tblGrid>
              <a:tr h="514312">
                <a:tc>
                  <a:txBody>
                    <a:bodyPr/>
                    <a:lstStyle/>
                    <a:p>
                      <a:r>
                        <a:rPr lang="nl-NL" sz="900" b="0" dirty="0">
                          <a:solidFill>
                            <a:schemeClr val="tx1"/>
                          </a:solidFill>
                        </a:rPr>
                        <a:t>Jan-Pieter Eelants (namens BIM-loket)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lvl="0" indent="-171450" algn="l">
                        <a:buFont typeface="Arial" panose="020B0604020202020204" pitchFamily="34" charset="0"/>
                        <a:buChar char="•"/>
                      </a:pPr>
                      <a:r>
                        <a:rPr lang="nl-NL" sz="900" b="0" dirty="0">
                          <a:solidFill>
                            <a:schemeClr val="tx1"/>
                          </a:solidFill>
                        </a:rPr>
                        <a:t>Werkzaam bij CROW, uitgeleend aan BIM-loket</a:t>
                      </a:r>
                    </a:p>
                    <a:p>
                      <a:pPr marL="171450" lvl="0" indent="-171450" algn="l">
                        <a:buFont typeface="Arial" panose="020B0604020202020204" pitchFamily="34" charset="0"/>
                        <a:buChar char="•"/>
                      </a:pPr>
                      <a:r>
                        <a:rPr lang="nl-NL" sz="900" b="0" dirty="0">
                          <a:solidFill>
                            <a:schemeClr val="tx1"/>
                          </a:solidFill>
                        </a:rPr>
                        <a:t>“Programma-manager” BIM</a:t>
                      </a:r>
                    </a:p>
                    <a:p>
                      <a:pPr marL="171450" lvl="0" indent="-171450" algn="l">
                        <a:buFont typeface="Arial" panose="020B0604020202020204" pitchFamily="34" charset="0"/>
                        <a:buChar char="•"/>
                      </a:pPr>
                      <a:r>
                        <a:rPr lang="nl-NL" sz="900" b="0" dirty="0">
                          <a:solidFill>
                            <a:schemeClr val="tx1"/>
                          </a:solidFill>
                        </a:rPr>
                        <a:t>Gericht op ontwikkeling BIM standaarden en inmiddels vooral gebruik van deze standaarden </a:t>
                      </a:r>
                    </a:p>
                    <a:p>
                      <a:pPr marL="171450" lvl="0" indent="-171450" algn="l">
                        <a:buFont typeface="Arial" panose="020B0604020202020204" pitchFamily="34" charset="0"/>
                        <a:buChar char="•"/>
                      </a:pPr>
                      <a:r>
                        <a:rPr lang="nl-NL" sz="900" b="0" dirty="0" err="1">
                          <a:solidFill>
                            <a:schemeClr val="tx1"/>
                          </a:solidFill>
                        </a:rPr>
                        <a:t>O.a</a:t>
                      </a:r>
                      <a:r>
                        <a:rPr lang="nl-NL" sz="900" b="0" dirty="0">
                          <a:solidFill>
                            <a:schemeClr val="tx1"/>
                          </a:solidFill>
                        </a:rPr>
                        <a:t> Trekker “BIM-gemeenten” (gericht op ondersteuning gebruik BIM standaarden door gemeenten)</a:t>
                      </a:r>
                    </a:p>
                    <a:p>
                      <a:pPr marL="171450" lvl="0" indent="-171450" algn="l">
                        <a:buFont typeface="Arial" panose="020B0604020202020204" pitchFamily="34" charset="0"/>
                        <a:buChar char="•"/>
                      </a:pPr>
                      <a:r>
                        <a:rPr lang="nl-NL" sz="900" b="0" dirty="0">
                          <a:solidFill>
                            <a:schemeClr val="tx1"/>
                          </a:solidFill>
                        </a:rPr>
                        <a:t>Ook betrokken bij </a:t>
                      </a:r>
                      <a:r>
                        <a:rPr lang="nl-NL" sz="900" b="0" dirty="0" err="1">
                          <a:solidFill>
                            <a:schemeClr val="tx1"/>
                          </a:solidFill>
                        </a:rPr>
                        <a:t>DigiDeal</a:t>
                      </a:r>
                      <a:r>
                        <a:rPr lang="nl-NL" sz="900" b="0" dirty="0">
                          <a:solidFill>
                            <a:schemeClr val="tx1"/>
                          </a:solidFill>
                        </a:rPr>
                        <a:t> GO</a:t>
                      </a:r>
                    </a:p>
                    <a:p>
                      <a:pPr marL="171450" marR="0" lvl="0" indent="-171450" algn="l" defTabSz="91435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900" b="0" dirty="0">
                          <a:solidFill>
                            <a:schemeClr val="tx1"/>
                          </a:solidFill>
                        </a:rPr>
                        <a:t>Aandacht nodig voor adoptie BIM-standaarden in ketenprocessen Bouw en uitvoering en infrastructuur (specifiek m.b.t. hergebruik 3D </a:t>
                      </a:r>
                      <a:r>
                        <a:rPr lang="nl-NL" sz="900" b="0" dirty="0" err="1">
                          <a:solidFill>
                            <a:schemeClr val="tx1"/>
                          </a:solidFill>
                        </a:rPr>
                        <a:t>Geo</a:t>
                      </a:r>
                      <a:r>
                        <a:rPr lang="nl-NL" sz="900" b="0" dirty="0">
                          <a:solidFill>
                            <a:schemeClr val="tx1"/>
                          </a:solidFill>
                        </a:rPr>
                        <a:t>-informatie)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9597356"/>
                  </a:ext>
                </a:extLst>
              </a:tr>
              <a:tr h="370840">
                <a:tc>
                  <a:txBody>
                    <a:bodyPr/>
                    <a:lstStyle/>
                    <a:p>
                      <a:r>
                        <a:rPr lang="nl-NL" sz="900" dirty="0">
                          <a:solidFill>
                            <a:schemeClr val="tx1"/>
                          </a:solidFill>
                        </a:rPr>
                        <a:t>Rob van Loon (namens RIVM)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187303" algn="l" defTabSz="914354" rtl="0" eaLnBrk="1" latinLnBrk="0" hangingPunct="1">
                        <a:buFont typeface="Arial" panose="020B0604020202020204" pitchFamily="34" charset="0"/>
                        <a:buChar char="•"/>
                      </a:pPr>
                      <a:r>
                        <a:rPr lang="nl-NL" sz="900" b="0" kern="1200" dirty="0">
                          <a:solidFill>
                            <a:schemeClr val="tx1"/>
                          </a:solidFill>
                          <a:latin typeface="+mn-lt"/>
                          <a:ea typeface="+mn-ea"/>
                          <a:cs typeface="+mn-cs"/>
                        </a:rPr>
                        <a:t>GIS-specialist</a:t>
                      </a:r>
                    </a:p>
                    <a:p>
                      <a:pPr marL="0" lvl="0" indent="-187303" algn="l" defTabSz="914354" rtl="0" eaLnBrk="1" latinLnBrk="0" hangingPunct="1">
                        <a:buFont typeface="Arial" panose="020B0604020202020204" pitchFamily="34" charset="0"/>
                        <a:buChar char="•"/>
                      </a:pPr>
                      <a:r>
                        <a:rPr lang="nl-NL" sz="900" b="0" kern="1200" dirty="0">
                          <a:solidFill>
                            <a:schemeClr val="tx1"/>
                          </a:solidFill>
                          <a:latin typeface="+mn-lt"/>
                          <a:ea typeface="+mn-ea"/>
                          <a:cs typeface="+mn-cs"/>
                        </a:rPr>
                        <a:t>Betrokken bij ontwikkelingen 3D Geluidsmodel (</a:t>
                      </a:r>
                      <a:r>
                        <a:rPr lang="nl-NL" sz="900" b="0" kern="1200" dirty="0" err="1">
                          <a:solidFill>
                            <a:schemeClr val="tx1"/>
                          </a:solidFill>
                          <a:latin typeface="+mn-lt"/>
                          <a:ea typeface="+mn-ea"/>
                          <a:cs typeface="+mn-cs"/>
                        </a:rPr>
                        <a:t>ism</a:t>
                      </a:r>
                      <a:r>
                        <a:rPr lang="nl-NL" sz="900" b="0" kern="1200" dirty="0">
                          <a:solidFill>
                            <a:schemeClr val="tx1"/>
                          </a:solidFill>
                          <a:latin typeface="+mn-lt"/>
                          <a:ea typeface="+mn-ea"/>
                          <a:cs typeface="+mn-cs"/>
                        </a:rPr>
                        <a:t> TU-Delft)</a:t>
                      </a:r>
                    </a:p>
                    <a:p>
                      <a:pPr marL="0" lvl="0" indent="-187303" algn="l" defTabSz="914354" rtl="0" eaLnBrk="1" latinLnBrk="0" hangingPunct="1">
                        <a:buFont typeface="Arial" panose="020B0604020202020204" pitchFamily="34" charset="0"/>
                        <a:buChar char="•"/>
                      </a:pPr>
                      <a:r>
                        <a:rPr lang="nl-NL" sz="900" b="0" kern="1200" dirty="0">
                          <a:solidFill>
                            <a:schemeClr val="tx1"/>
                          </a:solidFill>
                          <a:latin typeface="+mn-lt"/>
                          <a:ea typeface="+mn-ea"/>
                          <a:cs typeface="+mn-cs"/>
                        </a:rPr>
                        <a:t>Eerste versie is nu beschikbaar (in concept werkend)</a:t>
                      </a:r>
                    </a:p>
                    <a:p>
                      <a:pPr marL="0" lvl="0" indent="-187303" algn="l" defTabSz="914354" rtl="0" eaLnBrk="1" latinLnBrk="0" hangingPunct="1">
                        <a:buFont typeface="Arial" panose="020B0604020202020204" pitchFamily="34" charset="0"/>
                        <a:buChar char="•"/>
                      </a:pPr>
                      <a:r>
                        <a:rPr lang="nl-NL" sz="900" b="0" kern="1200" dirty="0">
                          <a:solidFill>
                            <a:schemeClr val="tx1"/>
                          </a:solidFill>
                          <a:latin typeface="+mn-lt"/>
                          <a:ea typeface="+mn-ea"/>
                          <a:cs typeface="+mn-cs"/>
                        </a:rPr>
                        <a:t>Wordt doorontwikkeld als gebruikstoepassing op 3D Basisvoorziening Nederland</a:t>
                      </a:r>
                    </a:p>
                    <a:p>
                      <a:pPr marL="0" lvl="0" indent="-187303" algn="l" defTabSz="914354" rtl="0" eaLnBrk="1" latinLnBrk="0" hangingPunct="1">
                        <a:buFont typeface="Arial" panose="020B0604020202020204" pitchFamily="34" charset="0"/>
                        <a:buChar char="•"/>
                      </a:pPr>
                      <a:r>
                        <a:rPr lang="nl-NL" sz="900" b="0" kern="1200" dirty="0">
                          <a:solidFill>
                            <a:schemeClr val="tx1"/>
                          </a:solidFill>
                          <a:latin typeface="+mn-lt"/>
                          <a:ea typeface="+mn-ea"/>
                          <a:cs typeface="+mn-cs"/>
                        </a:rPr>
                        <a:t>Binnen RIVM ook betrokken bij fijnstofproblematiek</a:t>
                      </a:r>
                    </a:p>
                    <a:p>
                      <a:pPr marL="0" lvl="0" indent="-187303" algn="l" defTabSz="914354" rtl="0" eaLnBrk="1" latinLnBrk="0" hangingPunct="1">
                        <a:buFont typeface="Arial" panose="020B0604020202020204" pitchFamily="34" charset="0"/>
                        <a:buChar char="•"/>
                      </a:pPr>
                      <a:r>
                        <a:rPr lang="nl-NL" sz="900" b="0" kern="1200" dirty="0">
                          <a:solidFill>
                            <a:schemeClr val="tx1"/>
                          </a:solidFill>
                          <a:latin typeface="+mn-lt"/>
                          <a:ea typeface="+mn-ea"/>
                          <a:cs typeface="+mn-cs"/>
                        </a:rPr>
                        <a:t>Aandacht voor de toegevoegde waarde van 3D </a:t>
                      </a:r>
                      <a:r>
                        <a:rPr lang="nl-NL" sz="900" b="0" kern="1200" dirty="0" err="1">
                          <a:solidFill>
                            <a:schemeClr val="tx1"/>
                          </a:solidFill>
                          <a:latin typeface="+mn-lt"/>
                          <a:ea typeface="+mn-ea"/>
                          <a:cs typeface="+mn-cs"/>
                        </a:rPr>
                        <a:t>geo</a:t>
                      </a:r>
                      <a:r>
                        <a:rPr lang="nl-NL" sz="900" b="0" kern="1200" dirty="0">
                          <a:solidFill>
                            <a:schemeClr val="tx1"/>
                          </a:solidFill>
                          <a:latin typeface="+mn-lt"/>
                          <a:ea typeface="+mn-ea"/>
                          <a:cs typeface="+mn-cs"/>
                        </a:rPr>
                        <a:t> op basis van gebruikersperspectief (welke eisen stelt gebruik aan 3D </a:t>
                      </a:r>
                      <a:r>
                        <a:rPr lang="nl-NL" sz="900" b="0" kern="1200" dirty="0" err="1">
                          <a:solidFill>
                            <a:schemeClr val="tx1"/>
                          </a:solidFill>
                          <a:latin typeface="+mn-lt"/>
                          <a:ea typeface="+mn-ea"/>
                          <a:cs typeface="+mn-cs"/>
                        </a:rPr>
                        <a:t>Geo</a:t>
                      </a:r>
                      <a:r>
                        <a:rPr lang="nl-NL" sz="900" b="0" kern="1200" dirty="0">
                          <a:solidFill>
                            <a:schemeClr val="tx1"/>
                          </a:solidFill>
                          <a:latin typeface="+mn-lt"/>
                          <a:ea typeface="+mn-ea"/>
                          <a:cs typeface="+mn-cs"/>
                        </a:rPr>
                        <a:t>-informatie)</a:t>
                      </a:r>
                      <a:endParaRPr lang="nl-NL" sz="9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3796293"/>
                  </a:ext>
                </a:extLst>
              </a:tr>
              <a:tr h="370840">
                <a:tc>
                  <a:txBody>
                    <a:bodyPr/>
                    <a:lstStyle/>
                    <a:p>
                      <a:r>
                        <a:rPr lang="nl-NL" sz="900" dirty="0">
                          <a:solidFill>
                            <a:schemeClr val="tx1"/>
                          </a:solidFill>
                        </a:rPr>
                        <a:t>Arjan </a:t>
                      </a:r>
                      <a:r>
                        <a:rPr lang="nl-NL" sz="900" dirty="0" err="1">
                          <a:solidFill>
                            <a:schemeClr val="tx1"/>
                          </a:solidFill>
                        </a:rPr>
                        <a:t>Levinga</a:t>
                      </a:r>
                      <a:r>
                        <a:rPr lang="nl-NL" sz="900" dirty="0">
                          <a:solidFill>
                            <a:schemeClr val="tx1"/>
                          </a:solidFill>
                        </a:rPr>
                        <a:t> (namens Rijkswaterstaat)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187303" algn="l" defTabSz="914354" rtl="0" eaLnBrk="1" latinLnBrk="0" hangingPunct="1">
                        <a:buFont typeface="Arial" panose="020B0604020202020204" pitchFamily="34" charset="0"/>
                        <a:buChar char="•"/>
                      </a:pPr>
                      <a:r>
                        <a:rPr lang="nl-NL" sz="900" b="0" kern="1200" dirty="0">
                          <a:solidFill>
                            <a:schemeClr val="tx1"/>
                          </a:solidFill>
                          <a:latin typeface="+mn-lt"/>
                          <a:ea typeface="+mn-ea"/>
                          <a:cs typeface="+mn-cs"/>
                        </a:rPr>
                        <a:t>Betrokken bij </a:t>
                      </a:r>
                      <a:r>
                        <a:rPr lang="nl-NL" sz="900" b="0" kern="1200" dirty="0" err="1">
                          <a:solidFill>
                            <a:schemeClr val="tx1"/>
                          </a:solidFill>
                          <a:latin typeface="+mn-lt"/>
                          <a:ea typeface="+mn-ea"/>
                          <a:cs typeface="+mn-cs"/>
                        </a:rPr>
                        <a:t>DISGeo</a:t>
                      </a:r>
                      <a:endParaRPr lang="nl-NL" sz="900" b="0" kern="1200" dirty="0">
                        <a:solidFill>
                          <a:schemeClr val="tx1"/>
                        </a:solidFill>
                        <a:latin typeface="+mn-lt"/>
                        <a:ea typeface="+mn-ea"/>
                        <a:cs typeface="+mn-cs"/>
                      </a:endParaRPr>
                    </a:p>
                    <a:p>
                      <a:pPr marL="0" lvl="0" indent="-187303" algn="l" defTabSz="914354" rtl="0" eaLnBrk="1" latinLnBrk="0" hangingPunct="1">
                        <a:buFont typeface="Arial" panose="020B0604020202020204" pitchFamily="34" charset="0"/>
                        <a:buChar char="•"/>
                      </a:pPr>
                      <a:r>
                        <a:rPr lang="nl-NL" sz="900" b="0" kern="1200" dirty="0">
                          <a:solidFill>
                            <a:schemeClr val="tx1"/>
                          </a:solidFill>
                          <a:latin typeface="+mn-lt"/>
                          <a:ea typeface="+mn-ea"/>
                          <a:cs typeface="+mn-cs"/>
                        </a:rPr>
                        <a:t>Lid van werkgroep visie 3D Basisvoorziening (in opdracht van landelijke stuurgroep 3D Basisvoorziening)</a:t>
                      </a:r>
                    </a:p>
                    <a:p>
                      <a:pPr marL="0" lvl="0" indent="-187303" algn="l" defTabSz="914354" rtl="0" eaLnBrk="1" latinLnBrk="0" hangingPunct="1">
                        <a:buFont typeface="Arial" panose="020B0604020202020204" pitchFamily="34" charset="0"/>
                        <a:buChar char="•"/>
                      </a:pPr>
                      <a:r>
                        <a:rPr lang="nl-NL" sz="900" b="0" kern="1200" dirty="0">
                          <a:solidFill>
                            <a:schemeClr val="tx1"/>
                          </a:solidFill>
                          <a:latin typeface="+mn-lt"/>
                          <a:ea typeface="+mn-ea"/>
                          <a:cs typeface="+mn-cs"/>
                        </a:rPr>
                        <a:t>Binnen RWS staat gebruik van 3D </a:t>
                      </a:r>
                      <a:r>
                        <a:rPr lang="nl-NL" sz="900" b="0" kern="1200" dirty="0" err="1">
                          <a:solidFill>
                            <a:schemeClr val="tx1"/>
                          </a:solidFill>
                          <a:latin typeface="+mn-lt"/>
                          <a:ea typeface="+mn-ea"/>
                          <a:cs typeface="+mn-cs"/>
                        </a:rPr>
                        <a:t>Geo</a:t>
                      </a:r>
                      <a:r>
                        <a:rPr lang="nl-NL" sz="900" b="0" kern="1200" dirty="0">
                          <a:solidFill>
                            <a:schemeClr val="tx1"/>
                          </a:solidFill>
                          <a:latin typeface="+mn-lt"/>
                          <a:ea typeface="+mn-ea"/>
                          <a:cs typeface="+mn-cs"/>
                        </a:rPr>
                        <a:t> voorop (denken vanuit gebruiker). Onze ervaring en overtuiging is dat voor 3D </a:t>
                      </a:r>
                      <a:r>
                        <a:rPr lang="nl-NL" sz="900" b="0" kern="1200" dirty="0" err="1">
                          <a:solidFill>
                            <a:schemeClr val="tx1"/>
                          </a:solidFill>
                          <a:latin typeface="+mn-lt"/>
                          <a:ea typeface="+mn-ea"/>
                          <a:cs typeface="+mn-cs"/>
                        </a:rPr>
                        <a:t>Geo</a:t>
                      </a:r>
                      <a:r>
                        <a:rPr lang="nl-NL" sz="900" b="0" kern="1200" dirty="0">
                          <a:solidFill>
                            <a:schemeClr val="tx1"/>
                          </a:solidFill>
                          <a:latin typeface="+mn-lt"/>
                          <a:ea typeface="+mn-ea"/>
                          <a:cs typeface="+mn-cs"/>
                        </a:rPr>
                        <a:t> geldt “</a:t>
                      </a:r>
                      <a:r>
                        <a:rPr lang="nl-NL" sz="900" b="0" kern="1200" dirty="0" err="1">
                          <a:solidFill>
                            <a:schemeClr val="tx1"/>
                          </a:solidFill>
                          <a:latin typeface="+mn-lt"/>
                          <a:ea typeface="+mn-ea"/>
                          <a:cs typeface="+mn-cs"/>
                        </a:rPr>
                        <a:t>one</a:t>
                      </a:r>
                      <a:r>
                        <a:rPr lang="nl-NL" sz="900" b="0" kern="1200" dirty="0">
                          <a:solidFill>
                            <a:schemeClr val="tx1"/>
                          </a:solidFill>
                          <a:latin typeface="+mn-lt"/>
                          <a:ea typeface="+mn-ea"/>
                          <a:cs typeface="+mn-cs"/>
                        </a:rPr>
                        <a:t> </a:t>
                      </a:r>
                      <a:r>
                        <a:rPr lang="nl-NL" sz="900" b="0" kern="1200" dirty="0" err="1">
                          <a:solidFill>
                            <a:schemeClr val="tx1"/>
                          </a:solidFill>
                          <a:latin typeface="+mn-lt"/>
                          <a:ea typeface="+mn-ea"/>
                          <a:cs typeface="+mn-cs"/>
                        </a:rPr>
                        <a:t>size</a:t>
                      </a:r>
                      <a:r>
                        <a:rPr lang="nl-NL" sz="900" b="0" kern="1200" dirty="0">
                          <a:solidFill>
                            <a:schemeClr val="tx1"/>
                          </a:solidFill>
                          <a:latin typeface="+mn-lt"/>
                          <a:ea typeface="+mn-ea"/>
                          <a:cs typeface="+mn-cs"/>
                        </a:rPr>
                        <a:t> fits </a:t>
                      </a:r>
                      <a:r>
                        <a:rPr lang="nl-NL" sz="900" b="1" kern="1200" dirty="0">
                          <a:solidFill>
                            <a:schemeClr val="tx1"/>
                          </a:solidFill>
                          <a:latin typeface="+mn-lt"/>
                          <a:ea typeface="+mn-ea"/>
                          <a:cs typeface="+mn-cs"/>
                        </a:rPr>
                        <a:t>none</a:t>
                      </a:r>
                      <a:r>
                        <a:rPr lang="nl-NL" sz="900" b="0" kern="1200" dirty="0">
                          <a:solidFill>
                            <a:schemeClr val="tx1"/>
                          </a:solidFill>
                          <a:latin typeface="+mn-lt"/>
                          <a:ea typeface="+mn-ea"/>
                          <a:cs typeface="+mn-cs"/>
                        </a:rPr>
                        <a:t>”!</a:t>
                      </a:r>
                    </a:p>
                    <a:p>
                      <a:pPr marL="0" lvl="0" indent="-187303" algn="l" defTabSz="914354" rtl="0" eaLnBrk="1" latinLnBrk="0" hangingPunct="1">
                        <a:buFont typeface="Arial" panose="020B0604020202020204" pitchFamily="34" charset="0"/>
                        <a:buChar char="•"/>
                      </a:pPr>
                      <a:r>
                        <a:rPr lang="nl-NL" sz="900" b="0" kern="1200" dirty="0">
                          <a:solidFill>
                            <a:schemeClr val="tx1"/>
                          </a:solidFill>
                          <a:latin typeface="+mn-lt"/>
                          <a:ea typeface="+mn-ea"/>
                          <a:cs typeface="+mn-cs"/>
                        </a:rPr>
                        <a:t>Elk gebruik van 3D </a:t>
                      </a:r>
                      <a:r>
                        <a:rPr lang="nl-NL" sz="900" b="0" kern="1200" dirty="0" err="1">
                          <a:solidFill>
                            <a:schemeClr val="tx1"/>
                          </a:solidFill>
                          <a:latin typeface="+mn-lt"/>
                          <a:ea typeface="+mn-ea"/>
                          <a:cs typeface="+mn-cs"/>
                        </a:rPr>
                        <a:t>Geo</a:t>
                      </a:r>
                      <a:r>
                        <a:rPr lang="nl-NL" sz="900" b="0" kern="1200" dirty="0">
                          <a:solidFill>
                            <a:schemeClr val="tx1"/>
                          </a:solidFill>
                          <a:latin typeface="+mn-lt"/>
                          <a:ea typeface="+mn-ea"/>
                          <a:cs typeface="+mn-cs"/>
                        </a:rPr>
                        <a:t> (bovengronds, ondergronds) vraagt om andere inhoud, kwaliteit, detailniveau etc.</a:t>
                      </a:r>
                    </a:p>
                    <a:p>
                      <a:pPr marL="0" lvl="0" indent="-187303" algn="l" defTabSz="914354" rtl="0" eaLnBrk="1" latinLnBrk="0" hangingPunct="1">
                        <a:buFont typeface="Arial" panose="020B0604020202020204" pitchFamily="34" charset="0"/>
                        <a:buChar char="•"/>
                      </a:pPr>
                      <a:r>
                        <a:rPr lang="nl-NL" sz="900" b="0" kern="1200" dirty="0">
                          <a:solidFill>
                            <a:schemeClr val="tx1"/>
                          </a:solidFill>
                          <a:latin typeface="+mn-lt"/>
                          <a:ea typeface="+mn-ea"/>
                          <a:cs typeface="+mn-cs"/>
                        </a:rPr>
                        <a:t>Uitdaging is verschillende databronnen (inwinning) en verschijningsvormen te combineren in een 3D Basisvoorziening op basis waarvan meerdere </a:t>
                      </a:r>
                      <a:r>
                        <a:rPr lang="nl-NL" sz="900" b="0" kern="1200" dirty="0" err="1">
                          <a:solidFill>
                            <a:schemeClr val="tx1"/>
                          </a:solidFill>
                          <a:latin typeface="+mn-lt"/>
                          <a:ea typeface="+mn-ea"/>
                          <a:cs typeface="+mn-cs"/>
                        </a:rPr>
                        <a:t>verstrekkingsvarianten</a:t>
                      </a:r>
                      <a:r>
                        <a:rPr lang="nl-NL" sz="900" b="0" kern="1200" dirty="0">
                          <a:solidFill>
                            <a:schemeClr val="tx1"/>
                          </a:solidFill>
                          <a:latin typeface="+mn-lt"/>
                          <a:ea typeface="+mn-ea"/>
                          <a:cs typeface="+mn-cs"/>
                        </a:rPr>
                        <a:t> (informatieproducten) mogelijk zijn.</a:t>
                      </a:r>
                    </a:p>
                    <a:p>
                      <a:pPr marL="0" lvl="0" indent="0" algn="l" defTabSz="914354" rtl="0" eaLnBrk="1" latinLnBrk="0" hangingPunct="1">
                        <a:buFont typeface="Arial" panose="020B0604020202020204" pitchFamily="34" charset="0"/>
                        <a:buNone/>
                      </a:pPr>
                      <a:endParaRPr lang="nl-NL" sz="900" b="0" kern="1200" dirty="0">
                        <a:solidFill>
                          <a:schemeClr val="tx1"/>
                        </a:solidFill>
                        <a:latin typeface="+mn-lt"/>
                        <a:ea typeface="+mn-ea"/>
                        <a:cs typeface="+mn-cs"/>
                      </a:endParaRPr>
                    </a:p>
                    <a:p>
                      <a:pPr marL="0" lvl="0" indent="-187303" algn="l" defTabSz="914354" rtl="0" eaLnBrk="1" latinLnBrk="0" hangingPunct="1">
                        <a:buFont typeface="Arial" panose="020B0604020202020204" pitchFamily="34" charset="0"/>
                        <a:buChar char="•"/>
                      </a:pPr>
                      <a:endParaRPr lang="nl-NL" sz="9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9756570"/>
                  </a:ext>
                </a:extLst>
              </a:tr>
            </a:tbl>
          </a:graphicData>
        </a:graphic>
      </p:graphicFrame>
      <p:sp>
        <p:nvSpPr>
          <p:cNvPr id="5" name="Titel 1">
            <a:extLst>
              <a:ext uri="{FF2B5EF4-FFF2-40B4-BE49-F238E27FC236}">
                <a16:creationId xmlns:a16="http://schemas.microsoft.com/office/drawing/2014/main" id="{3ED6C160-DF5B-4D34-B4DA-201FDA10D79B}"/>
              </a:ext>
            </a:extLst>
          </p:cNvPr>
          <p:cNvSpPr>
            <a:spLocks noGrp="1"/>
          </p:cNvSpPr>
          <p:nvPr>
            <p:ph type="title"/>
          </p:nvPr>
        </p:nvSpPr>
        <p:spPr>
          <a:xfrm>
            <a:off x="1080000" y="1080000"/>
            <a:ext cx="10033200" cy="720000"/>
          </a:xfrm>
        </p:spPr>
        <p:txBody>
          <a:bodyPr/>
          <a:lstStyle/>
          <a:p>
            <a:r>
              <a:rPr lang="nl-NL" sz="2000" dirty="0">
                <a:solidFill>
                  <a:srgbClr val="FF0000"/>
                </a:solidFill>
              </a:rPr>
              <a:t>Aantekeningen </a:t>
            </a:r>
            <a:r>
              <a:rPr lang="nl-NL" sz="2000" dirty="0" err="1">
                <a:solidFill>
                  <a:srgbClr val="FF0000"/>
                </a:solidFill>
              </a:rPr>
              <a:t>n.a.v</a:t>
            </a:r>
            <a:r>
              <a:rPr lang="nl-NL" sz="2000" dirty="0">
                <a:solidFill>
                  <a:srgbClr val="FF0000"/>
                </a:solidFill>
              </a:rPr>
              <a:t> agendapunt 1 (voorstelronde) (2)</a:t>
            </a:r>
          </a:p>
        </p:txBody>
      </p:sp>
    </p:spTree>
    <p:extLst>
      <p:ext uri="{BB962C8B-B14F-4D97-AF65-F5344CB8AC3E}">
        <p14:creationId xmlns:p14="http://schemas.microsoft.com/office/powerpoint/2010/main" val="1817394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C324CE-295B-7949-A385-B3C95923D539}"/>
              </a:ext>
            </a:extLst>
          </p:cNvPr>
          <p:cNvSpPr>
            <a:spLocks noGrp="1"/>
          </p:cNvSpPr>
          <p:nvPr>
            <p:ph type="title"/>
          </p:nvPr>
        </p:nvSpPr>
        <p:spPr>
          <a:xfrm>
            <a:off x="1148724" y="1080000"/>
            <a:ext cx="10033200" cy="720000"/>
          </a:xfrm>
        </p:spPr>
        <p:txBody>
          <a:bodyPr/>
          <a:lstStyle/>
          <a:p>
            <a:r>
              <a:rPr lang="nl-NL" dirty="0"/>
              <a:t>2. Toelichting en update Totaal Driedimensionaal</a:t>
            </a:r>
          </a:p>
        </p:txBody>
      </p:sp>
      <p:pic>
        <p:nvPicPr>
          <p:cNvPr id="5" name="Afbeelding 4">
            <a:extLst>
              <a:ext uri="{FF2B5EF4-FFF2-40B4-BE49-F238E27FC236}">
                <a16:creationId xmlns:a16="http://schemas.microsoft.com/office/drawing/2014/main" id="{52896612-A6A5-4CE6-BF1B-5FAB90389500}"/>
              </a:ext>
            </a:extLst>
          </p:cNvPr>
          <p:cNvPicPr>
            <a:picLocks noChangeAspect="1"/>
          </p:cNvPicPr>
          <p:nvPr/>
        </p:nvPicPr>
        <p:blipFill>
          <a:blip r:embed="rId2"/>
          <a:stretch>
            <a:fillRect/>
          </a:stretch>
        </p:blipFill>
        <p:spPr>
          <a:xfrm>
            <a:off x="2487703" y="1529125"/>
            <a:ext cx="7424847" cy="4176475"/>
          </a:xfrm>
          <a:prstGeom prst="rect">
            <a:avLst/>
          </a:prstGeom>
        </p:spPr>
      </p:pic>
      <p:sp>
        <p:nvSpPr>
          <p:cNvPr id="7" name="Tekstvak 6">
            <a:extLst>
              <a:ext uri="{FF2B5EF4-FFF2-40B4-BE49-F238E27FC236}">
                <a16:creationId xmlns:a16="http://schemas.microsoft.com/office/drawing/2014/main" id="{56EB6BE6-C1B2-4A27-A64A-F25AAB1ACE4E}"/>
              </a:ext>
            </a:extLst>
          </p:cNvPr>
          <p:cNvSpPr txBox="1"/>
          <p:nvPr/>
        </p:nvSpPr>
        <p:spPr>
          <a:xfrm>
            <a:off x="2998260" y="2247379"/>
            <a:ext cx="1574470" cy="830997"/>
          </a:xfrm>
          <a:prstGeom prst="rect">
            <a:avLst/>
          </a:prstGeom>
          <a:solidFill>
            <a:srgbClr val="FFFFFF">
              <a:alpha val="65098"/>
            </a:srgbClr>
          </a:solidFill>
        </p:spPr>
        <p:txBody>
          <a:bodyPr wrap="none" rtlCol="0">
            <a:spAutoFit/>
          </a:bodyPr>
          <a:lstStyle/>
          <a:p>
            <a:r>
              <a:rPr lang="nl-NL" dirty="0">
                <a:solidFill>
                  <a:srgbClr val="FF0000"/>
                </a:solidFill>
              </a:rPr>
              <a:t>Aanleiding </a:t>
            </a:r>
            <a:br>
              <a:rPr lang="nl-NL" dirty="0">
                <a:solidFill>
                  <a:srgbClr val="FF0000"/>
                </a:solidFill>
              </a:rPr>
            </a:br>
            <a:r>
              <a:rPr lang="nl-NL" dirty="0">
                <a:solidFill>
                  <a:srgbClr val="FF0000"/>
                </a:solidFill>
              </a:rPr>
              <a:t>en doel</a:t>
            </a:r>
          </a:p>
        </p:txBody>
      </p:sp>
      <p:sp>
        <p:nvSpPr>
          <p:cNvPr id="12" name="Tekstvak 11">
            <a:extLst>
              <a:ext uri="{FF2B5EF4-FFF2-40B4-BE49-F238E27FC236}">
                <a16:creationId xmlns:a16="http://schemas.microsoft.com/office/drawing/2014/main" id="{56BE4DD6-7123-4D87-B17F-01B09EE72F12}"/>
              </a:ext>
            </a:extLst>
          </p:cNvPr>
          <p:cNvSpPr txBox="1"/>
          <p:nvPr/>
        </p:nvSpPr>
        <p:spPr>
          <a:xfrm>
            <a:off x="5406143" y="2789786"/>
            <a:ext cx="2347117" cy="830997"/>
          </a:xfrm>
          <a:prstGeom prst="rect">
            <a:avLst/>
          </a:prstGeom>
          <a:solidFill>
            <a:srgbClr val="FFFFFF">
              <a:alpha val="65098"/>
            </a:srgbClr>
          </a:solidFill>
        </p:spPr>
        <p:txBody>
          <a:bodyPr wrap="none" rtlCol="0">
            <a:spAutoFit/>
          </a:bodyPr>
          <a:lstStyle>
            <a:defPPr>
              <a:defRPr lang="nl-NL"/>
            </a:defPPr>
            <a:lvl1pPr>
              <a:defRPr>
                <a:solidFill>
                  <a:srgbClr val="FF0000"/>
                </a:solidFill>
              </a:defRPr>
            </a:lvl1pPr>
          </a:lstStyle>
          <a:p>
            <a:r>
              <a:rPr lang="nl-NL" dirty="0"/>
              <a:t>Aanpak, planning</a:t>
            </a:r>
            <a:br>
              <a:rPr lang="nl-NL" dirty="0"/>
            </a:br>
            <a:r>
              <a:rPr lang="nl-NL" dirty="0"/>
              <a:t> en organisatie</a:t>
            </a:r>
          </a:p>
        </p:txBody>
      </p:sp>
      <p:sp>
        <p:nvSpPr>
          <p:cNvPr id="14" name="Tekstvak 13">
            <a:extLst>
              <a:ext uri="{FF2B5EF4-FFF2-40B4-BE49-F238E27FC236}">
                <a16:creationId xmlns:a16="http://schemas.microsoft.com/office/drawing/2014/main" id="{A36AD1A7-0615-43EE-AB42-E3DB2782B35C}"/>
              </a:ext>
            </a:extLst>
          </p:cNvPr>
          <p:cNvSpPr txBox="1"/>
          <p:nvPr/>
        </p:nvSpPr>
        <p:spPr>
          <a:xfrm>
            <a:off x="7663792" y="4140165"/>
            <a:ext cx="2174250" cy="461665"/>
          </a:xfrm>
          <a:prstGeom prst="rect">
            <a:avLst/>
          </a:prstGeom>
          <a:solidFill>
            <a:srgbClr val="FFFFFF">
              <a:alpha val="65098"/>
            </a:srgbClr>
          </a:solidFill>
        </p:spPr>
        <p:txBody>
          <a:bodyPr wrap="none" rtlCol="0">
            <a:spAutoFit/>
          </a:bodyPr>
          <a:lstStyle>
            <a:defPPr>
              <a:defRPr lang="nl-NL"/>
            </a:defPPr>
            <a:lvl1pPr>
              <a:defRPr>
                <a:solidFill>
                  <a:srgbClr val="FF0000"/>
                </a:solidFill>
              </a:defRPr>
            </a:lvl1pPr>
          </a:lstStyle>
          <a:p>
            <a:r>
              <a:rPr lang="nl-NL" dirty="0"/>
              <a:t>Waar staan we?</a:t>
            </a:r>
          </a:p>
        </p:txBody>
      </p:sp>
      <p:sp>
        <p:nvSpPr>
          <p:cNvPr id="16" name="Tekstvak 15">
            <a:extLst>
              <a:ext uri="{FF2B5EF4-FFF2-40B4-BE49-F238E27FC236}">
                <a16:creationId xmlns:a16="http://schemas.microsoft.com/office/drawing/2014/main" id="{C32E5905-D8BB-4828-8B94-FACE74413536}"/>
              </a:ext>
            </a:extLst>
          </p:cNvPr>
          <p:cNvSpPr txBox="1"/>
          <p:nvPr/>
        </p:nvSpPr>
        <p:spPr>
          <a:xfrm>
            <a:off x="10130873" y="4827168"/>
            <a:ext cx="1200650" cy="461665"/>
          </a:xfrm>
          <a:prstGeom prst="rect">
            <a:avLst/>
          </a:prstGeom>
          <a:noFill/>
        </p:spPr>
        <p:txBody>
          <a:bodyPr wrap="none" rtlCol="0">
            <a:spAutoFit/>
          </a:bodyPr>
          <a:lstStyle/>
          <a:p>
            <a:r>
              <a:rPr lang="nl-NL" dirty="0">
                <a:solidFill>
                  <a:srgbClr val="FF0000"/>
                </a:solidFill>
              </a:rPr>
              <a:t>Vragen?</a:t>
            </a:r>
          </a:p>
        </p:txBody>
      </p:sp>
      <p:sp>
        <p:nvSpPr>
          <p:cNvPr id="18" name="Tekstvak 17">
            <a:extLst>
              <a:ext uri="{FF2B5EF4-FFF2-40B4-BE49-F238E27FC236}">
                <a16:creationId xmlns:a16="http://schemas.microsoft.com/office/drawing/2014/main" id="{1A3A6804-7117-4B12-9BDC-4E9D732D5B45}"/>
              </a:ext>
            </a:extLst>
          </p:cNvPr>
          <p:cNvSpPr txBox="1"/>
          <p:nvPr/>
        </p:nvSpPr>
        <p:spPr>
          <a:xfrm>
            <a:off x="1471481" y="1931739"/>
            <a:ext cx="787588" cy="461665"/>
          </a:xfrm>
          <a:prstGeom prst="rect">
            <a:avLst/>
          </a:prstGeom>
          <a:solidFill>
            <a:srgbClr val="FFFFFF">
              <a:alpha val="65098"/>
            </a:srgbClr>
          </a:solidFill>
        </p:spPr>
        <p:txBody>
          <a:bodyPr wrap="none" rtlCol="0">
            <a:spAutoFit/>
          </a:bodyPr>
          <a:lstStyle>
            <a:defPPr>
              <a:defRPr lang="nl-NL"/>
            </a:defPPr>
            <a:lvl1pPr>
              <a:defRPr>
                <a:solidFill>
                  <a:srgbClr val="FF0000"/>
                </a:solidFill>
              </a:defRPr>
            </a:lvl1pPr>
          </a:lstStyle>
          <a:p>
            <a:r>
              <a:rPr lang="nl-NL" dirty="0"/>
              <a:t>Intro</a:t>
            </a:r>
          </a:p>
        </p:txBody>
      </p:sp>
      <p:cxnSp>
        <p:nvCxnSpPr>
          <p:cNvPr id="22" name="Rechte verbindingslijn met pijl 21">
            <a:extLst>
              <a:ext uri="{FF2B5EF4-FFF2-40B4-BE49-F238E27FC236}">
                <a16:creationId xmlns:a16="http://schemas.microsoft.com/office/drawing/2014/main" id="{4AEDE712-8206-4BA5-849A-03EAFF2CCFCF}"/>
              </a:ext>
            </a:extLst>
          </p:cNvPr>
          <p:cNvCxnSpPr>
            <a:stCxn id="18" idx="3"/>
            <a:endCxn id="7" idx="1"/>
          </p:cNvCxnSpPr>
          <p:nvPr/>
        </p:nvCxnSpPr>
        <p:spPr>
          <a:xfrm>
            <a:off x="2259069" y="2162572"/>
            <a:ext cx="739191" cy="5003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Rechte verbindingslijn met pijl 23">
            <a:extLst>
              <a:ext uri="{FF2B5EF4-FFF2-40B4-BE49-F238E27FC236}">
                <a16:creationId xmlns:a16="http://schemas.microsoft.com/office/drawing/2014/main" id="{C22CB2C2-D8A4-4997-9D1D-16E43885C540}"/>
              </a:ext>
            </a:extLst>
          </p:cNvPr>
          <p:cNvCxnSpPr>
            <a:stCxn id="7" idx="3"/>
            <a:endCxn id="12" idx="1"/>
          </p:cNvCxnSpPr>
          <p:nvPr/>
        </p:nvCxnSpPr>
        <p:spPr>
          <a:xfrm>
            <a:off x="4572730" y="2662878"/>
            <a:ext cx="833413" cy="5424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11C08606-819C-4665-AE78-7A0CAF592017}"/>
              </a:ext>
            </a:extLst>
          </p:cNvPr>
          <p:cNvCxnSpPr>
            <a:cxnSpLocks/>
            <a:stCxn id="12" idx="2"/>
            <a:endCxn id="14" idx="0"/>
          </p:cNvCxnSpPr>
          <p:nvPr/>
        </p:nvCxnSpPr>
        <p:spPr>
          <a:xfrm>
            <a:off x="6579702" y="3620783"/>
            <a:ext cx="2171215" cy="5193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1D2D70E2-4591-4A1D-8C6E-9AC08D58DEB3}"/>
              </a:ext>
            </a:extLst>
          </p:cNvPr>
          <p:cNvCxnSpPr>
            <a:stCxn id="14" idx="3"/>
            <a:endCxn id="16" idx="0"/>
          </p:cNvCxnSpPr>
          <p:nvPr/>
        </p:nvCxnSpPr>
        <p:spPr>
          <a:xfrm>
            <a:off x="9838042" y="4370998"/>
            <a:ext cx="893156" cy="4561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486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ED365C6-AF29-C346-9C64-D71CFEDE99EC}"/>
              </a:ext>
            </a:extLst>
          </p:cNvPr>
          <p:cNvSpPr>
            <a:spLocks noGrp="1"/>
          </p:cNvSpPr>
          <p:nvPr>
            <p:ph type="title"/>
          </p:nvPr>
        </p:nvSpPr>
        <p:spPr>
          <a:xfrm>
            <a:off x="1080000" y="1080000"/>
            <a:ext cx="10033200" cy="720000"/>
          </a:xfrm>
        </p:spPr>
        <p:txBody>
          <a:bodyPr wrap="square" anchor="t">
            <a:normAutofit/>
          </a:bodyPr>
          <a:lstStyle/>
          <a:p>
            <a:r>
              <a:rPr lang="nl-NL" dirty="0"/>
              <a:t>Probleemstelling</a:t>
            </a:r>
          </a:p>
        </p:txBody>
      </p:sp>
      <p:pic>
        <p:nvPicPr>
          <p:cNvPr id="6" name="Tijdelijke aanduiding voor inhoud 5">
            <a:extLst>
              <a:ext uri="{FF2B5EF4-FFF2-40B4-BE49-F238E27FC236}">
                <a16:creationId xmlns:a16="http://schemas.microsoft.com/office/drawing/2014/main" id="{7491B775-EE7A-3F44-B128-9407D48B32AE}"/>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79500" y="1460023"/>
            <a:ext cx="10033000" cy="3937954"/>
          </a:xfrm>
          <a:prstGeom prst="rect">
            <a:avLst/>
          </a:prstGeom>
          <a:noFill/>
        </p:spPr>
      </p:pic>
      <p:sp>
        <p:nvSpPr>
          <p:cNvPr id="2" name="Tekstvak 1">
            <a:extLst>
              <a:ext uri="{FF2B5EF4-FFF2-40B4-BE49-F238E27FC236}">
                <a16:creationId xmlns:a16="http://schemas.microsoft.com/office/drawing/2014/main" id="{91F03ADA-FD3F-4913-A973-C7839243F05F}"/>
              </a:ext>
            </a:extLst>
          </p:cNvPr>
          <p:cNvSpPr txBox="1"/>
          <p:nvPr/>
        </p:nvSpPr>
        <p:spPr>
          <a:xfrm flipH="1">
            <a:off x="3372462" y="1569167"/>
            <a:ext cx="3775588" cy="461665"/>
          </a:xfrm>
          <a:prstGeom prst="rect">
            <a:avLst/>
          </a:prstGeom>
          <a:noFill/>
        </p:spPr>
        <p:txBody>
          <a:bodyPr wrap="square" rtlCol="0">
            <a:spAutoFit/>
          </a:bodyPr>
          <a:lstStyle/>
          <a:p>
            <a:r>
              <a:rPr lang="nl-NL" dirty="0"/>
              <a:t> </a:t>
            </a:r>
          </a:p>
        </p:txBody>
      </p:sp>
      <p:sp>
        <p:nvSpPr>
          <p:cNvPr id="4" name="Tekstvak 3">
            <a:extLst>
              <a:ext uri="{FF2B5EF4-FFF2-40B4-BE49-F238E27FC236}">
                <a16:creationId xmlns:a16="http://schemas.microsoft.com/office/drawing/2014/main" id="{234B8126-9BEA-4E62-93E2-65E64275E9BB}"/>
              </a:ext>
            </a:extLst>
          </p:cNvPr>
          <p:cNvSpPr txBox="1"/>
          <p:nvPr/>
        </p:nvSpPr>
        <p:spPr>
          <a:xfrm>
            <a:off x="3736259" y="3368156"/>
            <a:ext cx="285656" cy="461665"/>
          </a:xfrm>
          <a:prstGeom prst="rect">
            <a:avLst/>
          </a:prstGeom>
          <a:noFill/>
        </p:spPr>
        <p:txBody>
          <a:bodyPr wrap="none" rtlCol="0">
            <a:spAutoFit/>
          </a:bodyPr>
          <a:lstStyle/>
          <a:p>
            <a:r>
              <a:rPr lang="nl-NL" dirty="0">
                <a:solidFill>
                  <a:srgbClr val="FF0000"/>
                </a:solidFill>
              </a:rPr>
              <a:t>!</a:t>
            </a:r>
          </a:p>
        </p:txBody>
      </p:sp>
      <p:sp>
        <p:nvSpPr>
          <p:cNvPr id="5" name="Tekstvak 4">
            <a:extLst>
              <a:ext uri="{FF2B5EF4-FFF2-40B4-BE49-F238E27FC236}">
                <a16:creationId xmlns:a16="http://schemas.microsoft.com/office/drawing/2014/main" id="{B79BF14A-874D-4723-A52B-205AC14320FC}"/>
              </a:ext>
            </a:extLst>
          </p:cNvPr>
          <p:cNvSpPr txBox="1"/>
          <p:nvPr/>
        </p:nvSpPr>
        <p:spPr>
          <a:xfrm>
            <a:off x="6393018" y="3368156"/>
            <a:ext cx="285656" cy="461665"/>
          </a:xfrm>
          <a:prstGeom prst="rect">
            <a:avLst/>
          </a:prstGeom>
          <a:noFill/>
        </p:spPr>
        <p:txBody>
          <a:bodyPr wrap="none" rtlCol="0">
            <a:spAutoFit/>
          </a:bodyPr>
          <a:lstStyle/>
          <a:p>
            <a:r>
              <a:rPr lang="nl-NL" dirty="0">
                <a:solidFill>
                  <a:srgbClr val="FF0000"/>
                </a:solidFill>
              </a:rPr>
              <a:t>!</a:t>
            </a:r>
          </a:p>
        </p:txBody>
      </p:sp>
      <p:sp>
        <p:nvSpPr>
          <p:cNvPr id="9" name="Tekstvak 8">
            <a:extLst>
              <a:ext uri="{FF2B5EF4-FFF2-40B4-BE49-F238E27FC236}">
                <a16:creationId xmlns:a16="http://schemas.microsoft.com/office/drawing/2014/main" id="{C9C5084C-B24A-4DEE-82A0-287BE3B810A3}"/>
              </a:ext>
            </a:extLst>
          </p:cNvPr>
          <p:cNvSpPr txBox="1"/>
          <p:nvPr/>
        </p:nvSpPr>
        <p:spPr>
          <a:xfrm>
            <a:off x="5198815" y="5035780"/>
            <a:ext cx="285656" cy="461665"/>
          </a:xfrm>
          <a:prstGeom prst="rect">
            <a:avLst/>
          </a:prstGeom>
          <a:noFill/>
        </p:spPr>
        <p:txBody>
          <a:bodyPr wrap="none" rtlCol="0">
            <a:spAutoFit/>
          </a:bodyPr>
          <a:lstStyle/>
          <a:p>
            <a:r>
              <a:rPr lang="nl-NL" dirty="0">
                <a:solidFill>
                  <a:srgbClr val="FF0000"/>
                </a:solidFill>
              </a:rPr>
              <a:t>!</a:t>
            </a:r>
          </a:p>
        </p:txBody>
      </p:sp>
    </p:spTree>
    <p:extLst>
      <p:ext uri="{BB962C8B-B14F-4D97-AF65-F5344CB8AC3E}">
        <p14:creationId xmlns:p14="http://schemas.microsoft.com/office/powerpoint/2010/main" val="736084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C70E4DFF-ACA2-47E0-AC69-468C4B84CA0D}"/>
              </a:ext>
            </a:extLst>
          </p:cNvPr>
          <p:cNvPicPr>
            <a:picLocks noChangeAspect="1"/>
          </p:cNvPicPr>
          <p:nvPr/>
        </p:nvPicPr>
        <p:blipFill>
          <a:blip r:embed="rId2"/>
          <a:stretch>
            <a:fillRect/>
          </a:stretch>
        </p:blipFill>
        <p:spPr>
          <a:xfrm>
            <a:off x="1079500" y="1686198"/>
            <a:ext cx="10237429" cy="4488459"/>
          </a:xfrm>
          <a:prstGeom prst="rect">
            <a:avLst/>
          </a:prstGeom>
          <a:effectLst>
            <a:softEdge rad="317500"/>
          </a:effectLst>
        </p:spPr>
      </p:pic>
      <p:sp>
        <p:nvSpPr>
          <p:cNvPr id="2" name="Titel 1">
            <a:extLst>
              <a:ext uri="{FF2B5EF4-FFF2-40B4-BE49-F238E27FC236}">
                <a16:creationId xmlns:a16="http://schemas.microsoft.com/office/drawing/2014/main" id="{ABC324CE-295B-7949-A385-B3C95923D539}"/>
              </a:ext>
            </a:extLst>
          </p:cNvPr>
          <p:cNvSpPr>
            <a:spLocks noGrp="1"/>
          </p:cNvSpPr>
          <p:nvPr>
            <p:ph type="title"/>
          </p:nvPr>
        </p:nvSpPr>
        <p:spPr>
          <a:xfrm>
            <a:off x="1079999" y="1080000"/>
            <a:ext cx="10394245" cy="720000"/>
          </a:xfrm>
        </p:spPr>
        <p:txBody>
          <a:bodyPr/>
          <a:lstStyle/>
          <a:p>
            <a:r>
              <a:rPr lang="nl-NL" dirty="0"/>
              <a:t>Wat willen we bereiken met Totaal Driedimensionaal?</a:t>
            </a:r>
          </a:p>
        </p:txBody>
      </p:sp>
      <p:sp>
        <p:nvSpPr>
          <p:cNvPr id="3" name="Tijdelijke aanduiding voor inhoud 2">
            <a:extLst>
              <a:ext uri="{FF2B5EF4-FFF2-40B4-BE49-F238E27FC236}">
                <a16:creationId xmlns:a16="http://schemas.microsoft.com/office/drawing/2014/main" id="{A5075CD9-A9B9-DC4E-B34F-31374D3C6380}"/>
              </a:ext>
            </a:extLst>
          </p:cNvPr>
          <p:cNvSpPr>
            <a:spLocks noGrp="1"/>
          </p:cNvSpPr>
          <p:nvPr>
            <p:ph idx="1"/>
          </p:nvPr>
        </p:nvSpPr>
        <p:spPr>
          <a:xfrm>
            <a:off x="1079499" y="1686200"/>
            <a:ext cx="10237429" cy="4488458"/>
          </a:xfrm>
          <a:solidFill>
            <a:srgbClr val="FFFFFF">
              <a:alpha val="74902"/>
            </a:srgbClr>
          </a:solidFill>
        </p:spPr>
        <p:txBody>
          <a:bodyPr/>
          <a:lstStyle/>
          <a:p>
            <a:pPr lvl="1"/>
            <a:r>
              <a:rPr lang="nl-NL" u="sng" dirty="0"/>
              <a:t>Structurele</a:t>
            </a:r>
            <a:r>
              <a:rPr lang="nl-NL" dirty="0"/>
              <a:t> beschikbaarheid van </a:t>
            </a:r>
            <a:r>
              <a:rPr lang="nl-NL" u="sng" dirty="0"/>
              <a:t>actuele</a:t>
            </a:r>
            <a:r>
              <a:rPr lang="nl-NL" dirty="0"/>
              <a:t> 3D </a:t>
            </a:r>
            <a:r>
              <a:rPr lang="nl-NL" dirty="0" err="1"/>
              <a:t>geo</a:t>
            </a:r>
            <a:r>
              <a:rPr lang="nl-NL" dirty="0"/>
              <a:t>-informatie: ‘single point of </a:t>
            </a:r>
            <a:r>
              <a:rPr lang="nl-NL" dirty="0" err="1"/>
              <a:t>truth</a:t>
            </a:r>
            <a:r>
              <a:rPr lang="nl-NL" dirty="0"/>
              <a:t>’</a:t>
            </a:r>
          </a:p>
          <a:p>
            <a:pPr lvl="1"/>
            <a:endParaRPr lang="nl-NL" dirty="0"/>
          </a:p>
          <a:p>
            <a:pPr lvl="1"/>
            <a:r>
              <a:rPr lang="nl-NL" dirty="0"/>
              <a:t>Een rijker virtueel model van Nederland (3D) waarmee we meer grip en sturing krijgen op (nieuwe) maatschappelijke vraagstukken</a:t>
            </a:r>
          </a:p>
          <a:p>
            <a:pPr lvl="1"/>
            <a:endParaRPr lang="nl-NL" dirty="0"/>
          </a:p>
          <a:p>
            <a:pPr lvl="1"/>
            <a:r>
              <a:rPr lang="nl-NL" dirty="0"/>
              <a:t>Een toegankelijk en begrijpelijk platform voor iedereen met behulp waarvan inspraak en discussie beter kan worden georganiseerd</a:t>
            </a:r>
          </a:p>
          <a:p>
            <a:pPr lvl="1"/>
            <a:endParaRPr lang="nl-NL" dirty="0"/>
          </a:p>
          <a:p>
            <a:pPr lvl="1"/>
            <a:r>
              <a:rPr lang="nl-NL" dirty="0"/>
              <a:t>Een betere basis voor samenwerking tussen bouwinitiatiefnemers en gemeenten</a:t>
            </a:r>
          </a:p>
          <a:p>
            <a:pPr lvl="1"/>
            <a:endParaRPr lang="nl-NL" dirty="0"/>
          </a:p>
          <a:p>
            <a:pPr lvl="1"/>
            <a:r>
              <a:rPr lang="nl-NL" dirty="0"/>
              <a:t>Klaar zijn voor de toekomst!</a:t>
            </a:r>
          </a:p>
          <a:p>
            <a:pPr lvl="1"/>
            <a:endParaRPr lang="nl-NL" dirty="0"/>
          </a:p>
        </p:txBody>
      </p:sp>
    </p:spTree>
    <p:extLst>
      <p:ext uri="{BB962C8B-B14F-4D97-AF65-F5344CB8AC3E}">
        <p14:creationId xmlns:p14="http://schemas.microsoft.com/office/powerpoint/2010/main" val="1417739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A9589A-BDFE-47CD-817D-B17C27F47ED8}"/>
              </a:ext>
            </a:extLst>
          </p:cNvPr>
          <p:cNvSpPr>
            <a:spLocks noGrp="1"/>
          </p:cNvSpPr>
          <p:nvPr>
            <p:ph type="title"/>
          </p:nvPr>
        </p:nvSpPr>
        <p:spPr/>
        <p:txBody>
          <a:bodyPr/>
          <a:lstStyle/>
          <a:p>
            <a:br>
              <a:rPr lang="nl-NL" dirty="0"/>
            </a:br>
            <a:br>
              <a:rPr lang="nl-NL" dirty="0"/>
            </a:br>
            <a:endParaRPr lang="nl-NL" dirty="0"/>
          </a:p>
        </p:txBody>
      </p:sp>
      <p:sp>
        <p:nvSpPr>
          <p:cNvPr id="4" name="Tijdelijke aanduiding voor inhoud 3">
            <a:extLst>
              <a:ext uri="{FF2B5EF4-FFF2-40B4-BE49-F238E27FC236}">
                <a16:creationId xmlns:a16="http://schemas.microsoft.com/office/drawing/2014/main" id="{90DBB6FE-D1B0-4E4B-92C5-C042E1D8ABEA}"/>
              </a:ext>
            </a:extLst>
          </p:cNvPr>
          <p:cNvSpPr>
            <a:spLocks noGrp="1"/>
          </p:cNvSpPr>
          <p:nvPr>
            <p:ph idx="1"/>
          </p:nvPr>
        </p:nvSpPr>
        <p:spPr>
          <a:xfrm>
            <a:off x="1079500" y="1800225"/>
            <a:ext cx="7651545" cy="4500563"/>
          </a:xfrm>
        </p:spPr>
        <p:txBody>
          <a:bodyPr/>
          <a:lstStyle/>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0" indent="0">
              <a:buNone/>
            </a:pPr>
            <a:endParaRPr lang="nl-NL" dirty="0"/>
          </a:p>
          <a:p>
            <a:pPr marL="457200" indent="-457200">
              <a:buFont typeface="+mj-lt"/>
              <a:buAutoNum type="arabicPeriod"/>
            </a:pPr>
            <a:endParaRPr lang="nl-NL" dirty="0"/>
          </a:p>
          <a:p>
            <a:pPr marL="457200" indent="-457200">
              <a:buFont typeface="+mj-lt"/>
              <a:buAutoNum type="arabicPeriod"/>
            </a:pPr>
            <a:endParaRPr lang="nl-NL" dirty="0"/>
          </a:p>
        </p:txBody>
      </p:sp>
      <p:pic>
        <p:nvPicPr>
          <p:cNvPr id="6" name="Afbeelding 5">
            <a:extLst>
              <a:ext uri="{FF2B5EF4-FFF2-40B4-BE49-F238E27FC236}">
                <a16:creationId xmlns:a16="http://schemas.microsoft.com/office/drawing/2014/main" id="{4E6EF003-D924-447B-AB60-2C7588B86F9F}"/>
              </a:ext>
            </a:extLst>
          </p:cNvPr>
          <p:cNvPicPr>
            <a:picLocks noChangeAspect="1"/>
          </p:cNvPicPr>
          <p:nvPr/>
        </p:nvPicPr>
        <p:blipFill rotWithShape="1">
          <a:blip r:embed="rId2"/>
          <a:srcRect l="11591" t="14623" r="12096" b="9391"/>
          <a:stretch/>
        </p:blipFill>
        <p:spPr>
          <a:xfrm>
            <a:off x="1078800" y="1256592"/>
            <a:ext cx="9304065" cy="5211097"/>
          </a:xfrm>
          <a:prstGeom prst="rect">
            <a:avLst/>
          </a:prstGeom>
          <a:effectLst>
            <a:softEdge rad="31750"/>
          </a:effectLst>
        </p:spPr>
      </p:pic>
      <p:sp>
        <p:nvSpPr>
          <p:cNvPr id="11" name="Rechthoek 10">
            <a:extLst>
              <a:ext uri="{FF2B5EF4-FFF2-40B4-BE49-F238E27FC236}">
                <a16:creationId xmlns:a16="http://schemas.microsoft.com/office/drawing/2014/main" id="{63593DBC-4C0E-4740-84E4-13188ABDF527}"/>
              </a:ext>
            </a:extLst>
          </p:cNvPr>
          <p:cNvSpPr/>
          <p:nvPr/>
        </p:nvSpPr>
        <p:spPr>
          <a:xfrm>
            <a:off x="8672050" y="2810586"/>
            <a:ext cx="1514168" cy="618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3" name="Groep 2">
            <a:extLst>
              <a:ext uri="{FF2B5EF4-FFF2-40B4-BE49-F238E27FC236}">
                <a16:creationId xmlns:a16="http://schemas.microsoft.com/office/drawing/2014/main" id="{5BB5D39C-AF67-4651-BB52-72AB0EF7171F}"/>
              </a:ext>
            </a:extLst>
          </p:cNvPr>
          <p:cNvGrpSpPr/>
          <p:nvPr/>
        </p:nvGrpSpPr>
        <p:grpSpPr>
          <a:xfrm>
            <a:off x="5086819" y="1894497"/>
            <a:ext cx="5168225" cy="4242768"/>
            <a:chOff x="5086819" y="1848317"/>
            <a:chExt cx="5168225" cy="4242768"/>
          </a:xfrm>
        </p:grpSpPr>
        <p:sp>
          <p:nvSpPr>
            <p:cNvPr id="7" name="Rechthoek 6">
              <a:extLst>
                <a:ext uri="{FF2B5EF4-FFF2-40B4-BE49-F238E27FC236}">
                  <a16:creationId xmlns:a16="http://schemas.microsoft.com/office/drawing/2014/main" id="{BD28C502-8505-492C-A267-B961E0803A2B}"/>
                </a:ext>
              </a:extLst>
            </p:cNvPr>
            <p:cNvSpPr/>
            <p:nvPr/>
          </p:nvSpPr>
          <p:spPr>
            <a:xfrm>
              <a:off x="8622890" y="1848317"/>
              <a:ext cx="1632154" cy="4242768"/>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Pijl: rechts 11">
              <a:extLst>
                <a:ext uri="{FF2B5EF4-FFF2-40B4-BE49-F238E27FC236}">
                  <a16:creationId xmlns:a16="http://schemas.microsoft.com/office/drawing/2014/main" id="{C1267B87-40E4-48B5-9374-12BECACC6BFB}"/>
                </a:ext>
              </a:extLst>
            </p:cNvPr>
            <p:cNvSpPr/>
            <p:nvPr/>
          </p:nvSpPr>
          <p:spPr>
            <a:xfrm rot="20719982">
              <a:off x="5086819" y="3623187"/>
              <a:ext cx="3335884" cy="1425677"/>
            </a:xfrm>
            <a:prstGeom prst="rightArrow">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ln w="0"/>
                  <a:solidFill>
                    <a:schemeClr val="tx1"/>
                  </a:solidFill>
                  <a:effectLst>
                    <a:outerShdw blurRad="38100" dist="19050" dir="2700000" algn="tl" rotWithShape="0">
                      <a:schemeClr val="dk1">
                        <a:alpha val="40000"/>
                      </a:schemeClr>
                    </a:outerShdw>
                  </a:effectLst>
                </a:rPr>
                <a:t>Totaal Driedimensionaal (T3D)</a:t>
              </a:r>
            </a:p>
          </p:txBody>
        </p:sp>
      </p:grpSp>
      <p:sp>
        <p:nvSpPr>
          <p:cNvPr id="9" name="Titel 1">
            <a:extLst>
              <a:ext uri="{FF2B5EF4-FFF2-40B4-BE49-F238E27FC236}">
                <a16:creationId xmlns:a16="http://schemas.microsoft.com/office/drawing/2014/main" id="{B1A9921D-FBF7-4E9D-9E60-0138979163AE}"/>
              </a:ext>
            </a:extLst>
          </p:cNvPr>
          <p:cNvSpPr txBox="1">
            <a:spLocks/>
          </p:cNvSpPr>
          <p:nvPr/>
        </p:nvSpPr>
        <p:spPr bwMode="auto">
          <a:xfrm>
            <a:off x="1079999" y="1080000"/>
            <a:ext cx="10394245"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algn="l" defTabSz="912813" rtl="0" eaLnBrk="1" fontAlgn="base" hangingPunct="1">
              <a:lnSpc>
                <a:spcPct val="90000"/>
              </a:lnSpc>
              <a:spcBef>
                <a:spcPct val="0"/>
              </a:spcBef>
              <a:spcAft>
                <a:spcPct val="0"/>
              </a:spcAft>
              <a:defRPr lang="de-DE" sz="3200" b="1" kern="1200">
                <a:solidFill>
                  <a:srgbClr val="00A9F3"/>
                </a:solidFill>
                <a:latin typeface="Arial" charset="0"/>
                <a:ea typeface="Arial" charset="0"/>
                <a:cs typeface="Arial" charset="0"/>
              </a:defRPr>
            </a:lvl1pPr>
            <a:lvl2pPr algn="l" defTabSz="912813" rtl="0" eaLnBrk="1" fontAlgn="base" hangingPunct="1">
              <a:lnSpc>
                <a:spcPct val="90000"/>
              </a:lnSpc>
              <a:spcBef>
                <a:spcPct val="0"/>
              </a:spcBef>
              <a:spcAft>
                <a:spcPct val="0"/>
              </a:spcAft>
              <a:defRPr sz="3200" b="1">
                <a:solidFill>
                  <a:srgbClr val="00A9F3"/>
                </a:solidFill>
                <a:latin typeface="Arial" pitchFamily="34" charset="0"/>
                <a:ea typeface="Arial" charset="0"/>
                <a:cs typeface="Arial" pitchFamily="34" charset="0"/>
              </a:defRPr>
            </a:lvl2pPr>
            <a:lvl3pPr algn="l" defTabSz="912813" rtl="0" eaLnBrk="1" fontAlgn="base" hangingPunct="1">
              <a:lnSpc>
                <a:spcPct val="90000"/>
              </a:lnSpc>
              <a:spcBef>
                <a:spcPct val="0"/>
              </a:spcBef>
              <a:spcAft>
                <a:spcPct val="0"/>
              </a:spcAft>
              <a:defRPr sz="3200" b="1">
                <a:solidFill>
                  <a:srgbClr val="00A9F3"/>
                </a:solidFill>
                <a:latin typeface="Arial" pitchFamily="34" charset="0"/>
                <a:ea typeface="Arial" charset="0"/>
                <a:cs typeface="Arial" pitchFamily="34" charset="0"/>
              </a:defRPr>
            </a:lvl3pPr>
            <a:lvl4pPr algn="l" defTabSz="912813" rtl="0" eaLnBrk="1" fontAlgn="base" hangingPunct="1">
              <a:lnSpc>
                <a:spcPct val="90000"/>
              </a:lnSpc>
              <a:spcBef>
                <a:spcPct val="0"/>
              </a:spcBef>
              <a:spcAft>
                <a:spcPct val="0"/>
              </a:spcAft>
              <a:defRPr sz="3200" b="1">
                <a:solidFill>
                  <a:srgbClr val="00A9F3"/>
                </a:solidFill>
                <a:latin typeface="Arial" pitchFamily="34" charset="0"/>
                <a:ea typeface="Arial" charset="0"/>
                <a:cs typeface="Arial" pitchFamily="34" charset="0"/>
              </a:defRPr>
            </a:lvl4pPr>
            <a:lvl5pPr algn="l" defTabSz="912813" rtl="0" eaLnBrk="1" fontAlgn="base" hangingPunct="1">
              <a:lnSpc>
                <a:spcPct val="90000"/>
              </a:lnSpc>
              <a:spcBef>
                <a:spcPct val="0"/>
              </a:spcBef>
              <a:spcAft>
                <a:spcPct val="0"/>
              </a:spcAft>
              <a:defRPr sz="3200" b="1">
                <a:solidFill>
                  <a:srgbClr val="00A9F3"/>
                </a:solidFill>
                <a:latin typeface="Arial" pitchFamily="34" charset="0"/>
                <a:ea typeface="Arial" charset="0"/>
                <a:cs typeface="Arial" pitchFamily="34" charset="0"/>
              </a:defRPr>
            </a:lvl5pPr>
            <a:lvl6pPr marL="457200" algn="l" defTabSz="912813" rtl="0" eaLnBrk="1" fontAlgn="base" hangingPunct="1">
              <a:lnSpc>
                <a:spcPct val="90000"/>
              </a:lnSpc>
              <a:spcBef>
                <a:spcPct val="0"/>
              </a:spcBef>
              <a:spcAft>
                <a:spcPct val="0"/>
              </a:spcAft>
              <a:defRPr sz="3200" b="1">
                <a:solidFill>
                  <a:srgbClr val="00A9F3"/>
                </a:solidFill>
                <a:latin typeface="Arial" pitchFamily="34" charset="0"/>
                <a:cs typeface="Arial" pitchFamily="34" charset="0"/>
              </a:defRPr>
            </a:lvl6pPr>
            <a:lvl7pPr marL="914400" algn="l" defTabSz="912813" rtl="0" eaLnBrk="1" fontAlgn="base" hangingPunct="1">
              <a:lnSpc>
                <a:spcPct val="90000"/>
              </a:lnSpc>
              <a:spcBef>
                <a:spcPct val="0"/>
              </a:spcBef>
              <a:spcAft>
                <a:spcPct val="0"/>
              </a:spcAft>
              <a:defRPr sz="3200" b="1">
                <a:solidFill>
                  <a:srgbClr val="00A9F3"/>
                </a:solidFill>
                <a:latin typeface="Arial" pitchFamily="34" charset="0"/>
                <a:cs typeface="Arial" pitchFamily="34" charset="0"/>
              </a:defRPr>
            </a:lvl7pPr>
            <a:lvl8pPr marL="1371600" algn="l" defTabSz="912813" rtl="0" eaLnBrk="1" fontAlgn="base" hangingPunct="1">
              <a:lnSpc>
                <a:spcPct val="90000"/>
              </a:lnSpc>
              <a:spcBef>
                <a:spcPct val="0"/>
              </a:spcBef>
              <a:spcAft>
                <a:spcPct val="0"/>
              </a:spcAft>
              <a:defRPr sz="3200" b="1">
                <a:solidFill>
                  <a:srgbClr val="00A9F3"/>
                </a:solidFill>
                <a:latin typeface="Arial" pitchFamily="34" charset="0"/>
                <a:cs typeface="Arial" pitchFamily="34" charset="0"/>
              </a:defRPr>
            </a:lvl8pPr>
            <a:lvl9pPr marL="1828800" algn="l" defTabSz="912813" rtl="0" eaLnBrk="1" fontAlgn="base" hangingPunct="1">
              <a:lnSpc>
                <a:spcPct val="90000"/>
              </a:lnSpc>
              <a:spcBef>
                <a:spcPct val="0"/>
              </a:spcBef>
              <a:spcAft>
                <a:spcPct val="0"/>
              </a:spcAft>
              <a:defRPr sz="3200" b="1">
                <a:solidFill>
                  <a:srgbClr val="00A9F3"/>
                </a:solidFill>
                <a:latin typeface="Arial" pitchFamily="34" charset="0"/>
                <a:cs typeface="Arial" pitchFamily="34" charset="0"/>
              </a:defRPr>
            </a:lvl9pPr>
          </a:lstStyle>
          <a:p>
            <a:r>
              <a:rPr lang="nl-NL" dirty="0"/>
              <a:t>De relatie met de 3D Basisvoorziening?</a:t>
            </a:r>
          </a:p>
        </p:txBody>
      </p:sp>
      <p:pic>
        <p:nvPicPr>
          <p:cNvPr id="5" name="Afbeelding 4">
            <a:extLst>
              <a:ext uri="{FF2B5EF4-FFF2-40B4-BE49-F238E27FC236}">
                <a16:creationId xmlns:a16="http://schemas.microsoft.com/office/drawing/2014/main" id="{0F806ECE-F135-4FEF-8D07-FFA1E6494EDB}"/>
              </a:ext>
            </a:extLst>
          </p:cNvPr>
          <p:cNvPicPr>
            <a:picLocks noChangeAspect="1"/>
          </p:cNvPicPr>
          <p:nvPr/>
        </p:nvPicPr>
        <p:blipFill>
          <a:blip r:embed="rId3"/>
          <a:stretch>
            <a:fillRect/>
          </a:stretch>
        </p:blipFill>
        <p:spPr>
          <a:xfrm>
            <a:off x="8592019" y="2948395"/>
            <a:ext cx="1802052" cy="1024237"/>
          </a:xfrm>
          <a:prstGeom prst="rect">
            <a:avLst/>
          </a:prstGeom>
          <a:effectLst>
            <a:softEdge rad="63500"/>
          </a:effectLst>
        </p:spPr>
      </p:pic>
    </p:spTree>
    <p:extLst>
      <p:ext uri="{BB962C8B-B14F-4D97-AF65-F5344CB8AC3E}">
        <p14:creationId xmlns:p14="http://schemas.microsoft.com/office/powerpoint/2010/main" val="325663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NG_Basis - kopie">
  <a:themeElements>
    <a:clrScheme name="Aangepast 17">
      <a:dk1>
        <a:srgbClr val="000000"/>
      </a:dk1>
      <a:lt1>
        <a:srgbClr val="FFFFFF"/>
      </a:lt1>
      <a:dk2>
        <a:srgbClr val="002C64"/>
      </a:dk2>
      <a:lt2>
        <a:srgbClr val="00A9F3"/>
      </a:lt2>
      <a:accent1>
        <a:srgbClr val="8EBAE5"/>
      </a:accent1>
      <a:accent2>
        <a:srgbClr val="3DB7E4"/>
      </a:accent2>
      <a:accent3>
        <a:srgbClr val="002F5F"/>
      </a:accent3>
      <a:accent4>
        <a:srgbClr val="F0AB00"/>
      </a:accent4>
      <a:accent5>
        <a:srgbClr val="00853C"/>
      </a:accent5>
      <a:accent6>
        <a:srgbClr val="C20015"/>
      </a:accent6>
      <a:hlink>
        <a:srgbClr val="999999"/>
      </a:hlink>
      <a:folHlink>
        <a:srgbClr val="CCCCCC"/>
      </a:folHlink>
    </a:clrScheme>
    <a:fontScheme name="VN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AMLOOS" id="{7E4C6E9A-F117-3547-A3CC-0710D802ADE6}" vid="{8E13086E-3355-E448-9DE2-2959D300D501}"/>
    </a:ext>
  </a:extLst>
</a:theme>
</file>

<file path=ppt/theme/theme2.xml><?xml version="1.0" encoding="utf-8"?>
<a:theme xmlns:a="http://schemas.openxmlformats.org/drawingml/2006/main" name="VNG Titels">
  <a:themeElements>
    <a:clrScheme name="Aangepast 23">
      <a:dk1>
        <a:srgbClr val="000000"/>
      </a:dk1>
      <a:lt1>
        <a:srgbClr val="FFFFFF"/>
      </a:lt1>
      <a:dk2>
        <a:srgbClr val="002C64"/>
      </a:dk2>
      <a:lt2>
        <a:srgbClr val="00A9F3"/>
      </a:lt2>
      <a:accent1>
        <a:srgbClr val="8EBAE5"/>
      </a:accent1>
      <a:accent2>
        <a:srgbClr val="3DB7E4"/>
      </a:accent2>
      <a:accent3>
        <a:srgbClr val="002F5F"/>
      </a:accent3>
      <a:accent4>
        <a:srgbClr val="F0AB00"/>
      </a:accent4>
      <a:accent5>
        <a:srgbClr val="008541"/>
      </a:accent5>
      <a:accent6>
        <a:srgbClr val="C20016"/>
      </a:accent6>
      <a:hlink>
        <a:srgbClr val="999999"/>
      </a:hlink>
      <a:folHlink>
        <a:srgbClr val="CCCCCC"/>
      </a:folHlink>
    </a:clrScheme>
    <a:fontScheme name="Kantoor - klassiek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AAMLOOS" id="{7E4C6E9A-F117-3547-A3CC-0710D802ADE6}" vid="{C867AC0B-D38C-2042-AFD7-BDE1A7167D70}"/>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8CEBCBC1106044D89E9577E5391E9DB" ma:contentTypeVersion="2" ma:contentTypeDescription="Een nieuw document maken." ma:contentTypeScope="" ma:versionID="da9ca781aff55f62c4869a4a09829820">
  <xsd:schema xmlns:xsd="http://www.w3.org/2001/XMLSchema" xmlns:xs="http://www.w3.org/2001/XMLSchema" xmlns:p="http://schemas.microsoft.com/office/2006/metadata/properties" xmlns:ns2="50c41270-795a-4e27-95f1-a07e9552a52c" targetNamespace="http://schemas.microsoft.com/office/2006/metadata/properties" ma:root="true" ma:fieldsID="aade4eb5db0c5b64d70753029d82c751" ns2:_="">
    <xsd:import namespace="50c41270-795a-4e27-95f1-a07e9552a52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c41270-795a-4e27-95f1-a07e9552a5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B004A31-B73B-47FE-8391-EF5A0812FC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c41270-795a-4e27-95f1-a07e9552a5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5946F26-282F-4137-8F8F-96AF6A9B9AF9}">
  <ds:schemaRefs>
    <ds:schemaRef ds:uri="http://schemas.microsoft.com/sharepoint/v3/contenttype/forms"/>
  </ds:schemaRefs>
</ds:datastoreItem>
</file>

<file path=customXml/itemProps3.xml><?xml version="1.0" encoding="utf-8"?>
<ds:datastoreItem xmlns:ds="http://schemas.openxmlformats.org/officeDocument/2006/customXml" ds:itemID="{C11B99E7-D9AF-4C06-9FF8-3A8D9AD9324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1238</TotalTime>
  <Words>2347</Words>
  <Application>Microsoft Office PowerPoint</Application>
  <PresentationFormat>Breedbeeld</PresentationFormat>
  <Paragraphs>363</Paragraphs>
  <Slides>29</Slides>
  <Notes>7</Notes>
  <HiddenSlides>0</HiddenSlides>
  <MMClips>0</MMClips>
  <ScaleCrop>false</ScaleCrop>
  <HeadingPairs>
    <vt:vector size="6" baseType="variant">
      <vt:variant>
        <vt:lpstr>Gebruikte lettertypen</vt:lpstr>
      </vt:variant>
      <vt:variant>
        <vt:i4>3</vt:i4>
      </vt:variant>
      <vt:variant>
        <vt:lpstr>Thema</vt:lpstr>
      </vt:variant>
      <vt:variant>
        <vt:i4>2</vt:i4>
      </vt:variant>
      <vt:variant>
        <vt:lpstr>Diatitels</vt:lpstr>
      </vt:variant>
      <vt:variant>
        <vt:i4>29</vt:i4>
      </vt:variant>
    </vt:vector>
  </HeadingPairs>
  <TitlesOfParts>
    <vt:vector size="34" baseType="lpstr">
      <vt:lpstr>Arial</vt:lpstr>
      <vt:lpstr>Bahnschrift Condensed</vt:lpstr>
      <vt:lpstr>Calibri</vt:lpstr>
      <vt:lpstr>VNG_Basis - kopie</vt:lpstr>
      <vt:lpstr>VNG Titels</vt:lpstr>
      <vt:lpstr>Programma Totaal Driedimensionaal (T3D)</vt:lpstr>
      <vt:lpstr>Agenda</vt:lpstr>
      <vt:lpstr>1. Kennismaking</vt:lpstr>
      <vt:lpstr>Aantekeningen n.a.v agendapunt 1 (voorstelronde) (1)</vt:lpstr>
      <vt:lpstr>Aantekeningen n.a.v agendapunt 1 (voorstelronde) (2)</vt:lpstr>
      <vt:lpstr>2. Toelichting en update Totaal Driedimensionaal</vt:lpstr>
      <vt:lpstr>Probleemstelling</vt:lpstr>
      <vt:lpstr>Wat willen we bereiken met Totaal Driedimensionaal?</vt:lpstr>
      <vt:lpstr>  </vt:lpstr>
      <vt:lpstr>Werkende 3D keten: inwinnen – registreren - gebruiken</vt:lpstr>
      <vt:lpstr>PowerPoint-presentatie</vt:lpstr>
      <vt:lpstr>Waar houden we rekening mee?</vt:lpstr>
      <vt:lpstr>Besturing (governance)</vt:lpstr>
      <vt:lpstr>Kerngroep</vt:lpstr>
      <vt:lpstr>Aanpak (en planning)</vt:lpstr>
      <vt:lpstr>Fase 1 (2020): Onderzoek (verwachtingen en “scope”)  </vt:lpstr>
      <vt:lpstr>Waar staan we nu?</vt:lpstr>
      <vt:lpstr>Waar staan we nu?</vt:lpstr>
      <vt:lpstr>Waar staan we nu?</vt:lpstr>
      <vt:lpstr>Aantekeningen n.a.v agendapunt 2 (toelichting en update programma) </vt:lpstr>
      <vt:lpstr>3. Interbestuurlijke klankbordgroep (a)</vt:lpstr>
      <vt:lpstr>Interbestuurlijke klankbordgroep (b) + (c)</vt:lpstr>
      <vt:lpstr>Interbestuurlijke klankbordgroep / experts (d)</vt:lpstr>
      <vt:lpstr>4. Inhoudelijke onderwerpen</vt:lpstr>
      <vt:lpstr>Huiswerkvraag 1: Uitdagingen voor de keten</vt:lpstr>
      <vt:lpstr>Huiswerkvraag 2: Ervaringen met de bijhouding van 3D Geo</vt:lpstr>
      <vt:lpstr>Huiswerkvraag 3: Ervaringen met gebruik / gebruiksdoelen</vt:lpstr>
      <vt:lpstr>5. Afronding en vervolgafspraken</vt:lpstr>
      <vt:lpstr>Afspraken en vervolgacties (n.a.v. agendapunt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Programma Totaal Driedimensionaal</dc:title>
  <dc:creator>Eduard Renger</dc:creator>
  <cp:lastModifiedBy>Bohms, H.M. (Michel)</cp:lastModifiedBy>
  <cp:revision>70</cp:revision>
  <dcterms:created xsi:type="dcterms:W3CDTF">2020-04-20T14:27:30Z</dcterms:created>
  <dcterms:modified xsi:type="dcterms:W3CDTF">2020-11-04T11:53:15Z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0x01010018CEBCBC1106044D89E9577E5391E9DB</vt:lpwstr>
  </property>
</Properties>
</file>